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94" r:id="rId2"/>
    <p:sldId id="269" r:id="rId3"/>
    <p:sldId id="272" r:id="rId4"/>
    <p:sldId id="296" r:id="rId5"/>
    <p:sldId id="267" r:id="rId6"/>
    <p:sldId id="297" r:id="rId7"/>
    <p:sldId id="298" r:id="rId8"/>
    <p:sldId id="299" r:id="rId9"/>
    <p:sldId id="300" r:id="rId10"/>
    <p:sldId id="301" r:id="rId11"/>
    <p:sldId id="302" r:id="rId12"/>
    <p:sldId id="30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3" autoAdjust="0"/>
    <p:restoredTop sz="81350" autoAdjust="0"/>
  </p:normalViewPr>
  <p:slideViewPr>
    <p:cSldViewPr>
      <p:cViewPr varScale="1">
        <p:scale>
          <a:sx n="88" d="100"/>
          <a:sy n="88" d="100"/>
        </p:scale>
        <p:origin x="8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B6C43-564D-47C4-B2C5-5A5AEB06DCA5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2F45A-5359-4E0D-9C90-8A9B7CE43E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65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981B3-3E94-48E6-A9A3-E02363949010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7CEB6-C8F4-4083-808A-47F1C9F23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33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001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1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B75E45-E35C-402A-B2F8-CB9ADD245550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1DD4BB-FDDF-44F8-90CF-B171821D5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5E45-E35C-402A-B2F8-CB9ADD245550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1DD4BB-FDDF-44F8-90CF-B171821D5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5E45-E35C-402A-B2F8-CB9ADD245550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1DD4BB-FDDF-44F8-90CF-B171821D5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0945-BECA-4CD5-B331-1BB07964A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5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5E45-E35C-402A-B2F8-CB9ADD245550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1DD4BB-FDDF-44F8-90CF-B171821D58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5E45-E35C-402A-B2F8-CB9ADD245550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1DD4BB-FDDF-44F8-90CF-B171821D58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5E45-E35C-402A-B2F8-CB9ADD245550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1DD4BB-FDDF-44F8-90CF-B171821D58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5E45-E35C-402A-B2F8-CB9ADD245550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1DD4BB-FDDF-44F8-90CF-B171821D5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5E45-E35C-402A-B2F8-CB9ADD245550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1DD4BB-FDDF-44F8-90CF-B171821D58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5E45-E35C-402A-B2F8-CB9ADD245550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1DD4BB-FDDF-44F8-90CF-B171821D5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B75E45-E35C-402A-B2F8-CB9ADD245550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1DD4BB-FDDF-44F8-90CF-B171821D5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B75E45-E35C-402A-B2F8-CB9ADD245550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1DD4BB-FDDF-44F8-90CF-B171821D58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B75E45-E35C-402A-B2F8-CB9ADD245550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1DD4BB-FDDF-44F8-90CF-B171821D5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Sodium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1"/>
            <a:ext cx="77724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Unit Two, Day </a:t>
            </a:r>
            <a:r>
              <a:rPr lang="en-US" dirty="0" smtClean="0"/>
              <a:t>One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03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Masses of Atoms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atom’s atomic number is equal to the number of protons in an atom</a:t>
            </a:r>
          </a:p>
          <a:p>
            <a:pPr eaLnBrk="1" hangingPunct="1"/>
            <a:r>
              <a:rPr lang="en-US" smtClean="0"/>
              <a:t>An atom’s mass number is the sum of the protons and neutrons in an atom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zh-CN" smtClean="0">
              <a:ea typeface="SimSun" pitchFamily="2" charset="-122"/>
            </a:endParaRPr>
          </a:p>
          <a:p>
            <a:pPr algn="ctr" eaLnBrk="1" hangingPunct="1">
              <a:buFontTx/>
              <a:buNone/>
            </a:pPr>
            <a:r>
              <a:rPr lang="en-US" altLang="zh-CN" smtClean="0">
                <a:ea typeface="SimSun" pitchFamily="2" charset="-122"/>
              </a:rPr>
              <a:t>11</a:t>
            </a:r>
          </a:p>
          <a:p>
            <a:pPr algn="ctr" eaLnBrk="1" hangingPunct="1">
              <a:buFontTx/>
              <a:buNone/>
            </a:pPr>
            <a:r>
              <a:rPr lang="en-US" altLang="zh-CN" smtClean="0">
                <a:ea typeface="SimSun" pitchFamily="2" charset="-122"/>
              </a:rPr>
              <a:t>Sodium</a:t>
            </a:r>
          </a:p>
          <a:p>
            <a:pPr algn="ctr" eaLnBrk="1" hangingPunct="1">
              <a:buFontTx/>
              <a:buNone/>
            </a:pPr>
            <a:r>
              <a:rPr lang="en-US" altLang="zh-CN" b="1" smtClean="0">
                <a:ea typeface="SimSun" pitchFamily="2" charset="-122"/>
                <a:hlinkClick r:id="rId2" tooltip="Sodium"/>
              </a:rPr>
              <a:t>Na</a:t>
            </a:r>
            <a:r>
              <a:rPr lang="en-US" altLang="zh-CN" smtClean="0">
                <a:ea typeface="SimSun" pitchFamily="2" charset="-122"/>
              </a:rPr>
              <a:t/>
            </a:r>
            <a:br>
              <a:rPr lang="en-US" altLang="zh-CN" smtClean="0">
                <a:ea typeface="SimSun" pitchFamily="2" charset="-122"/>
              </a:rPr>
            </a:br>
            <a:r>
              <a:rPr lang="en-US" altLang="zh-CN" smtClean="0">
                <a:ea typeface="SimSun" pitchFamily="2" charset="-122"/>
              </a:rPr>
              <a:t>22.98976928</a:t>
            </a:r>
            <a:endParaRPr lang="en-US" smtClean="0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5334000" y="1905000"/>
            <a:ext cx="2819400" cy="25908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294" name="Picture 8" descr="sod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724400"/>
            <a:ext cx="26765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3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Atomic Mass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The mass of a proton or a neutron is approximately 1 amu</a:t>
            </a:r>
          </a:p>
          <a:p>
            <a:pPr eaLnBrk="1" hangingPunct="1"/>
            <a:r>
              <a:rPr lang="en-US" sz="2800" smtClean="0"/>
              <a:t>A chlorine atom containing 17 protons and 18 neutrons has a mass of 35 amu</a:t>
            </a:r>
          </a:p>
        </p:txBody>
      </p:sp>
      <p:pic>
        <p:nvPicPr>
          <p:cNvPr id="13316" name="Picture 7" descr="017_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00400"/>
            <a:ext cx="71532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0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Masses of Atoms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Copper (Cu) has an atomic number of 29 and a mass number of 64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29 amu of its mass comes from its 29 protons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remaining 35 amu comes from its 35 neutrons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29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800" smtClean="0"/>
              <a:t>Cu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Copper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63.5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334000" y="1981200"/>
            <a:ext cx="2667000" cy="35052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1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66CA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0834" name="Picture 3" descr="7529799-atomic-elements-periodic-table-atoms-molecules-chemistry-desig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500" y="381000"/>
            <a:ext cx="64770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0133" y="54102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Elements can be found on the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5882602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Periodic Table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3B1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6978" name="Picture 4" descr="ATOMIC WEIGHTS OF PERIODIC ELEMENTS_1"/>
          <p:cNvPicPr>
            <a:picLocks noChangeAspect="1" noChangeArrowheads="1"/>
          </p:cNvPicPr>
          <p:nvPr/>
        </p:nvPicPr>
        <p:blipFill>
          <a:blip r:embed="rId3" cstate="print"/>
          <a:srcRect r="1546" b="798"/>
          <a:stretch>
            <a:fillRect/>
          </a:stretch>
        </p:blipFill>
        <p:spPr bwMode="auto">
          <a:xfrm>
            <a:off x="11113" y="0"/>
            <a:ext cx="9132887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An </a:t>
            </a:r>
            <a:r>
              <a:rPr lang="en-US" sz="2800" b="1" dirty="0" smtClean="0"/>
              <a:t>element</a:t>
            </a:r>
            <a:r>
              <a:rPr lang="en-US" sz="2800" dirty="0" smtClean="0"/>
              <a:t> is matter with a fixed composition – it is made of the same atoms</a:t>
            </a:r>
          </a:p>
          <a:p>
            <a:pPr eaLnBrk="1" hangingPunct="1"/>
            <a:r>
              <a:rPr lang="en-US" sz="2800" dirty="0" smtClean="0"/>
              <a:t>An </a:t>
            </a:r>
            <a:r>
              <a:rPr lang="en-US" sz="2800" b="1" dirty="0" smtClean="0"/>
              <a:t>atom</a:t>
            </a:r>
            <a:r>
              <a:rPr lang="en-US" sz="2800" dirty="0" smtClean="0"/>
              <a:t> is the smallest piece of matter that still retains the properties of its element.  </a:t>
            </a:r>
          </a:p>
        </p:txBody>
      </p:sp>
      <p:pic>
        <p:nvPicPr>
          <p:cNvPr id="5124" name="Picture 7" descr="periodic_table_solid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2344738"/>
            <a:ext cx="4800600" cy="3609975"/>
          </a:xfrm>
          <a:noFill/>
        </p:spPr>
      </p:pic>
    </p:spTree>
    <p:extLst>
      <p:ext uri="{BB962C8B-B14F-4D97-AF65-F5344CB8AC3E}">
        <p14:creationId xmlns:p14="http://schemas.microsoft.com/office/powerpoint/2010/main" val="61185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Do you know the parts of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an atom?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ato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50" y="2000250"/>
            <a:ext cx="2857500" cy="28575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5562600" y="1295400"/>
            <a:ext cx="2133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4229100" y="4305300"/>
            <a:ext cx="2133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1600200"/>
            <a:ext cx="2133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>
            <a:off x="3886200" y="3124200"/>
            <a:ext cx="228600" cy="533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9600" y="34290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05000" y="1447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A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914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B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400" y="579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C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3124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D</a:t>
            </a:r>
            <a:endParaRPr lang="en-US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main particles that compose an atom are: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429000" y="2286000"/>
            <a:ext cx="5410200" cy="4419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Protons: positively charged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Neutrons: neutrally charged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Electrons: negatively charged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Protons and neutrons are found in the center of the atom - the nucleus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Electrons are found orbiting in the </a:t>
            </a:r>
            <a:r>
              <a:rPr lang="en-US" sz="2800" i="1" smtClean="0"/>
              <a:t>electron cloud</a:t>
            </a:r>
            <a:r>
              <a:rPr lang="en-US" sz="2800" smtClean="0"/>
              <a:t> surrounding the nucleus</a:t>
            </a:r>
          </a:p>
        </p:txBody>
      </p:sp>
      <p:pic>
        <p:nvPicPr>
          <p:cNvPr id="6149" name="Picture 5" descr="atom_model_0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362200"/>
            <a:ext cx="3810000" cy="2684463"/>
          </a:xfrm>
          <a:noFill/>
        </p:spPr>
      </p:pic>
    </p:spTree>
    <p:extLst>
      <p:ext uri="{BB962C8B-B14F-4D97-AF65-F5344CB8AC3E}">
        <p14:creationId xmlns:p14="http://schemas.microsoft.com/office/powerpoint/2010/main" val="17116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Subatomic Particle Masses &amp; Charges</a:t>
            </a:r>
          </a:p>
        </p:txBody>
      </p:sp>
      <p:graphicFrame>
        <p:nvGraphicFramePr>
          <p:cNvPr id="15386" name="Group 26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599" cy="4556126"/>
        </p:xfrm>
        <a:graphic>
          <a:graphicData uri="http://schemas.openxmlformats.org/drawingml/2006/table">
            <a:tbl>
              <a:tblPr/>
              <a:tblGrid>
                <a:gridCol w="1815353"/>
                <a:gridCol w="2604247"/>
                <a:gridCol w="1828800"/>
                <a:gridCol w="1981199"/>
              </a:tblGrid>
              <a:tr h="16765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Particle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 (g)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(atomic mass unit - amu)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Charge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1.67 x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Neutron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1.67 x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9.11 x 10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&lt;&lt;1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5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9200" y="1371600"/>
            <a:ext cx="365760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The mass of an atom comes from particles in its nucleus </a:t>
            </a:r>
          </a:p>
          <a:p>
            <a:pPr eaLnBrk="1" hangingPunct="1"/>
            <a:r>
              <a:rPr lang="en-US" sz="2800" i="1" smtClean="0"/>
              <a:t>The electron is so small, it is considered negligible when finding the mass of an atom</a:t>
            </a:r>
          </a:p>
        </p:txBody>
      </p:sp>
      <p:pic>
        <p:nvPicPr>
          <p:cNvPr id="10244" name="Picture 5" descr="atom-0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70" b="2089"/>
          <a:stretch>
            <a:fillRect/>
          </a:stretch>
        </p:blipFill>
        <p:spPr bwMode="auto">
          <a:xfrm>
            <a:off x="457200" y="3810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protonmass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86200"/>
            <a:ext cx="48990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0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95400"/>
            <a:ext cx="83820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The unit of measurement used for atomic particles is the </a:t>
            </a:r>
            <a:r>
              <a:rPr lang="en-US" sz="2800" b="1" smtClean="0"/>
              <a:t>atomic mass unit</a:t>
            </a:r>
            <a:r>
              <a:rPr lang="en-US" sz="2800" smtClean="0"/>
              <a:t> (</a:t>
            </a:r>
            <a:r>
              <a:rPr lang="en-US" sz="2800" b="1" smtClean="0"/>
              <a:t>amu</a:t>
            </a:r>
            <a:r>
              <a:rPr lang="en-US" sz="2800" smtClean="0"/>
              <a:t>)</a:t>
            </a:r>
          </a:p>
        </p:txBody>
      </p:sp>
      <p:pic>
        <p:nvPicPr>
          <p:cNvPr id="11268" name="Picture 12" descr="es0501_p6_readinginfo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13"/>
          <a:stretch>
            <a:fillRect/>
          </a:stretch>
        </p:blipFill>
        <p:spPr bwMode="auto">
          <a:xfrm>
            <a:off x="152400" y="2362200"/>
            <a:ext cx="8991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9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635</TotalTime>
  <Words>297</Words>
  <Application>Microsoft Office PowerPoint</Application>
  <PresentationFormat>On-screen Show (4:3)</PresentationFormat>
  <Paragraphs>62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SimSun</vt:lpstr>
      <vt:lpstr>Arial</vt:lpstr>
      <vt:lpstr>Arial Black</vt:lpstr>
      <vt:lpstr>Calibri</vt:lpstr>
      <vt:lpstr>Lucida Sans Unicode</vt:lpstr>
      <vt:lpstr>Verdana</vt:lpstr>
      <vt:lpstr>Wingdings 2</vt:lpstr>
      <vt:lpstr>Wingdings 3</vt:lpstr>
      <vt:lpstr>Concourse</vt:lpstr>
      <vt:lpstr>Chemistry</vt:lpstr>
      <vt:lpstr>PowerPoint Presentation</vt:lpstr>
      <vt:lpstr>PowerPoint Presentation</vt:lpstr>
      <vt:lpstr>Atoms</vt:lpstr>
      <vt:lpstr>Do you know the parts of  an atom?</vt:lpstr>
      <vt:lpstr>Atoms</vt:lpstr>
      <vt:lpstr>Subatomic Particle Masses &amp; Charges</vt:lpstr>
      <vt:lpstr>Atoms</vt:lpstr>
      <vt:lpstr>Atoms</vt:lpstr>
      <vt:lpstr>Masses of Atoms</vt:lpstr>
      <vt:lpstr>Atomic Mass</vt:lpstr>
      <vt:lpstr>Masses of Atoms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and Change</dc:title>
  <dc:creator>rvonstpaul</dc:creator>
  <cp:lastModifiedBy>Kuhn, Christopher</cp:lastModifiedBy>
  <cp:revision>48</cp:revision>
  <dcterms:created xsi:type="dcterms:W3CDTF">2010-11-09T17:26:38Z</dcterms:created>
  <dcterms:modified xsi:type="dcterms:W3CDTF">2016-09-06T12:47:56Z</dcterms:modified>
</cp:coreProperties>
</file>