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60" r:id="rId4"/>
    <p:sldId id="271" r:id="rId5"/>
    <p:sldId id="261" r:id="rId6"/>
    <p:sldId id="262" r:id="rId7"/>
    <p:sldId id="269" r:id="rId8"/>
    <p:sldId id="270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7CDD3D-9293-488E-AEF7-1A47900A9914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A79362-7F7A-49D0-93BE-9FB93337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Write names for the following compounds/molecules: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F</a:t>
            </a:r>
            <a:r>
              <a:rPr lang="en-US" baseline="-25000" dirty="0" smtClean="0"/>
              <a:t>6</a:t>
            </a:r>
          </a:p>
          <a:p>
            <a:pPr lvl="1"/>
            <a:r>
              <a:rPr lang="en-US" dirty="0" smtClean="0"/>
              <a:t>Pb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lvl="1">
              <a:buNone/>
            </a:pPr>
            <a:endParaRPr lang="en-US" baseline="-25000" dirty="0" smtClean="0"/>
          </a:p>
          <a:p>
            <a:r>
              <a:rPr lang="en-US" dirty="0" smtClean="0"/>
              <a:t>Write formulas for the following compounds/molecules:</a:t>
            </a:r>
          </a:p>
          <a:p>
            <a:pPr lvl="1"/>
            <a:r>
              <a:rPr lang="en-US" dirty="0" err="1" smtClean="0"/>
              <a:t>Dinitrogen</a:t>
            </a:r>
            <a:r>
              <a:rPr lang="en-US" dirty="0" smtClean="0"/>
              <a:t> </a:t>
            </a:r>
            <a:r>
              <a:rPr lang="en-US" dirty="0" err="1" smtClean="0"/>
              <a:t>pentafluoride</a:t>
            </a:r>
            <a:endParaRPr lang="en-US" dirty="0" smtClean="0"/>
          </a:p>
          <a:p>
            <a:pPr lvl="1"/>
            <a:r>
              <a:rPr lang="en-US" smtClean="0"/>
              <a:t>Zinc </a:t>
            </a:r>
            <a:r>
              <a:rPr lang="en-US" dirty="0" smtClean="0"/>
              <a:t>Bromide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Step Conversions.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on the mole hill there is no way to get to grams from particles directly.  </a:t>
            </a:r>
          </a:p>
          <a:p>
            <a:r>
              <a:rPr lang="en-US" dirty="0" smtClean="0"/>
              <a:t>You must go through moles!</a:t>
            </a:r>
          </a:p>
          <a:p>
            <a:r>
              <a:rPr lang="en-US" dirty="0" smtClean="0"/>
              <a:t>Step 1 convert what you have to moles </a:t>
            </a:r>
          </a:p>
          <a:p>
            <a:r>
              <a:rPr lang="en-US" dirty="0" smtClean="0"/>
              <a:t>Step 2 convert moles to what you want.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5o grams of H</a:t>
            </a:r>
            <a:r>
              <a:rPr lang="en-US" baseline="-25000" dirty="0" smtClean="0"/>
              <a:t>2</a:t>
            </a:r>
            <a:r>
              <a:rPr lang="en-US" dirty="0" smtClean="0"/>
              <a:t>O = ? Molecules</a:t>
            </a:r>
          </a:p>
          <a:p>
            <a:endParaRPr lang="en-US" dirty="0"/>
          </a:p>
          <a:p>
            <a:r>
              <a:rPr lang="en-US" dirty="0" smtClean="0"/>
              <a:t>1.6 x 10</a:t>
            </a:r>
            <a:r>
              <a:rPr lang="en-US" baseline="30000" dirty="0" smtClean="0"/>
              <a:t>40</a:t>
            </a:r>
            <a:r>
              <a:rPr lang="en-US" dirty="0" smtClean="0"/>
              <a:t> molecules of MgCl</a:t>
            </a:r>
            <a:r>
              <a:rPr lang="en-US" baseline="-25000" dirty="0" smtClean="0"/>
              <a:t>2</a:t>
            </a:r>
            <a:r>
              <a:rPr lang="en-US" dirty="0" smtClean="0"/>
              <a:t> = ? Grams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2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grams of </a:t>
            </a:r>
            <a:r>
              <a:rPr lang="en-US" dirty="0" err="1" smtClean="0"/>
              <a:t>NaCl</a:t>
            </a:r>
            <a:r>
              <a:rPr lang="en-US" dirty="0" smtClean="0"/>
              <a:t> are in 45.3 moles?</a:t>
            </a:r>
          </a:p>
          <a:p>
            <a:endParaRPr lang="en-US" dirty="0"/>
          </a:p>
          <a:p>
            <a:r>
              <a:rPr lang="en-US" dirty="0" smtClean="0"/>
              <a:t>How many atoms of Mg in 35.2 grams?</a:t>
            </a:r>
          </a:p>
          <a:p>
            <a:endParaRPr lang="en-US" dirty="0"/>
          </a:p>
          <a:p>
            <a:r>
              <a:rPr lang="en-US" dirty="0" smtClean="0"/>
              <a:t>How many moles are in 50.0 grams of oxygen?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4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Chemistry:</a:t>
            </a:r>
            <a:br>
              <a:rPr lang="en-US" dirty="0" smtClean="0"/>
            </a:br>
            <a:r>
              <a:rPr lang="en-US" dirty="0" smtClean="0"/>
              <a:t>Moles!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Five, Day 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mole is simply a unit of measurement</a:t>
            </a:r>
          </a:p>
          <a:p>
            <a:pPr lvl="1"/>
            <a:r>
              <a:rPr lang="en-US" dirty="0" smtClean="0"/>
              <a:t>1 mole = 6.02 x 10</a:t>
            </a:r>
            <a:r>
              <a:rPr lang="en-US" baseline="30000" dirty="0" smtClean="0"/>
              <a:t>23</a:t>
            </a:r>
            <a:r>
              <a:rPr lang="en-US" dirty="0" smtClean="0"/>
              <a:t> particles</a:t>
            </a:r>
          </a:p>
          <a:p>
            <a:pPr lvl="2"/>
            <a:r>
              <a:rPr lang="en-US" dirty="0" smtClean="0"/>
              <a:t>Particles can be expressed as molecules, ions, or atoms</a:t>
            </a:r>
          </a:p>
          <a:p>
            <a:pPr lvl="1"/>
            <a:r>
              <a:rPr lang="en-US" dirty="0" smtClean="0"/>
              <a:t>1 mole = the formula mass (in grams)</a:t>
            </a:r>
          </a:p>
          <a:p>
            <a:endParaRPr lang="en-US" dirty="0" smtClean="0"/>
          </a:p>
          <a:p>
            <a:r>
              <a:rPr lang="en-US" dirty="0" smtClean="0"/>
              <a:t>The number of particles in a mole is referred to as Avogadro's number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he mole hill chemist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1082"/>
            <a:ext cx="4805363" cy="480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00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mole = the formula </a:t>
            </a:r>
            <a:r>
              <a:rPr lang="en-US" dirty="0"/>
              <a:t>m</a:t>
            </a:r>
            <a:r>
              <a:rPr lang="en-US" dirty="0" smtClean="0"/>
              <a:t>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of all the atomic masses in a compound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up the average atomic mass for each atom in </a:t>
            </a:r>
            <a:r>
              <a:rPr lang="en-US" dirty="0" smtClean="0"/>
              <a:t>the compound</a:t>
            </a:r>
          </a:p>
          <a:p>
            <a:r>
              <a:rPr lang="en-US" dirty="0" smtClean="0"/>
              <a:t>Units are grams per mole </a:t>
            </a:r>
          </a:p>
          <a:p>
            <a:r>
              <a:rPr lang="en-US" dirty="0" smtClean="0"/>
              <a:t>Also called the molar mass</a:t>
            </a:r>
          </a:p>
        </p:txBody>
      </p:sp>
    </p:spTree>
    <p:extLst>
      <p:ext uri="{BB962C8B-B14F-4D97-AF65-F5344CB8AC3E}">
        <p14:creationId xmlns:p14="http://schemas.microsoft.com/office/powerpoint/2010/main" val="265011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molar mass:</a:t>
            </a:r>
          </a:p>
          <a:p>
            <a:pPr lvl="1"/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lvl="2"/>
            <a:r>
              <a:rPr lang="en-US" dirty="0"/>
              <a:t>1.008 + 1.008 + 16 = 18.016g</a:t>
            </a:r>
          </a:p>
          <a:p>
            <a:pPr marL="118872" indent="0">
              <a:buNone/>
            </a:pPr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So, 1 mole of H</a:t>
            </a:r>
            <a:r>
              <a:rPr lang="en-US" baseline="-25000" dirty="0"/>
              <a:t>2</a:t>
            </a:r>
            <a:r>
              <a:rPr lang="en-US" dirty="0"/>
              <a:t>O has a mass of 18.016 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5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 CaCl</a:t>
            </a:r>
            <a:r>
              <a:rPr lang="en-US" baseline="-25000" dirty="0" smtClean="0"/>
              <a:t>2</a:t>
            </a: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baseline="-25000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baseline="-25000" dirty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err="1" smtClean="0"/>
              <a:t>NaCl</a:t>
            </a:r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PbCl</a:t>
            </a:r>
            <a:r>
              <a:rPr lang="en-US" baseline="-25000" dirty="0"/>
              <a:t>2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“Mole Hill”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574899" cy="4157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73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use the mole hill!!</a:t>
            </a:r>
          </a:p>
          <a:p>
            <a:r>
              <a:rPr lang="en-US" dirty="0" smtClean="0"/>
              <a:t>Start with the given</a:t>
            </a:r>
          </a:p>
          <a:p>
            <a:r>
              <a:rPr lang="en-US" dirty="0" smtClean="0"/>
              <a:t>Figure out where you need to go.</a:t>
            </a:r>
          </a:p>
          <a:p>
            <a:r>
              <a:rPr lang="en-US" dirty="0" smtClean="0"/>
              <a:t>Solve</a:t>
            </a:r>
          </a:p>
          <a:p>
            <a:r>
              <a:rPr lang="en-US" dirty="0" smtClean="0"/>
              <a:t>Ex. How many moles of water are there in 25.0 grams?</a:t>
            </a:r>
          </a:p>
          <a:p>
            <a:endParaRPr lang="en-US" dirty="0" smtClean="0"/>
          </a:p>
          <a:p>
            <a:r>
              <a:rPr lang="en-US" dirty="0" smtClean="0"/>
              <a:t>14.2 moles of H</a:t>
            </a:r>
            <a:r>
              <a:rPr lang="en-US" baseline="-25000" dirty="0" smtClean="0"/>
              <a:t>2</a:t>
            </a:r>
            <a:r>
              <a:rPr lang="en-US" dirty="0" smtClean="0"/>
              <a:t>O = ? Molecules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0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688</TotalTime>
  <Words>286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Corbel</vt:lpstr>
      <vt:lpstr>Wingdings</vt:lpstr>
      <vt:lpstr>Wingdings 2</vt:lpstr>
      <vt:lpstr>Wingdings 3</vt:lpstr>
      <vt:lpstr>Module</vt:lpstr>
      <vt:lpstr>Warm-up</vt:lpstr>
      <vt:lpstr>Chemistry: Moles!</vt:lpstr>
      <vt:lpstr>Moles</vt:lpstr>
      <vt:lpstr>PowerPoint Presentation</vt:lpstr>
      <vt:lpstr>1 mole = the formula mass</vt:lpstr>
      <vt:lpstr>Example</vt:lpstr>
      <vt:lpstr>Try these</vt:lpstr>
      <vt:lpstr>The “Mole Hill”</vt:lpstr>
      <vt:lpstr>Mole Conversions</vt:lpstr>
      <vt:lpstr>2 Step Conversions.</vt:lpstr>
      <vt:lpstr>Example</vt:lpstr>
      <vt:lpstr>Practice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25</cp:revision>
  <dcterms:created xsi:type="dcterms:W3CDTF">2012-10-12T18:30:50Z</dcterms:created>
  <dcterms:modified xsi:type="dcterms:W3CDTF">2016-11-01T11:26:20Z</dcterms:modified>
</cp:coreProperties>
</file>