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AE111C-EB62-43B3-B2C3-204B31FBBBB2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893CF4-E90A-4A14-99F8-01253B538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2 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+ N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</a:t>
            </a:r>
            <a:r>
              <a:rPr lang="en-US" sz="4800" dirty="0" smtClean="0">
                <a:sym typeface="Wingdings"/>
              </a:rPr>
              <a:t></a:t>
            </a:r>
            <a:r>
              <a:rPr lang="en-US" sz="4800" dirty="0" smtClean="0"/>
              <a:t> 2 NO</a:t>
            </a:r>
            <a:r>
              <a:rPr lang="en-US" sz="4800" baseline="-25000" dirty="0" smtClean="0"/>
              <a:t>2</a:t>
            </a:r>
            <a:endParaRPr lang="en-US" sz="48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205 grams N</a:t>
            </a:r>
            <a:r>
              <a:rPr lang="en-US" baseline="-25000" dirty="0" smtClean="0"/>
              <a:t>2</a:t>
            </a:r>
            <a:r>
              <a:rPr lang="en-US" dirty="0" smtClean="0"/>
              <a:t> = ___________ grams NO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315 grams O</a:t>
            </a:r>
            <a:r>
              <a:rPr lang="en-US" baseline="-25000" dirty="0" smtClean="0"/>
              <a:t>2</a:t>
            </a:r>
            <a:r>
              <a:rPr lang="en-US" dirty="0" smtClean="0"/>
              <a:t> = ___________ grams NO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Limiting Reactants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Seven, Day </a:t>
            </a:r>
            <a:r>
              <a:rPr lang="en-US" dirty="0" smtClean="0"/>
              <a:t>Three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limiting reactant?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limiting reactant is the reactant that determines the amount of the product produced. </a:t>
            </a:r>
          </a:p>
          <a:p>
            <a:endParaRPr lang="en-US" sz="3200" dirty="0" smtClean="0"/>
          </a:p>
          <a:p>
            <a:r>
              <a:rPr lang="en-US" sz="3200" b="1" dirty="0" smtClean="0"/>
              <a:t>The reactant that runs out first.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156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03958" cy="4379775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</a:rPr>
              <a:t>A typical PBJ contains 2 slices of bread, </a:t>
            </a:r>
            <a:r>
              <a:rPr lang="en-US" sz="2400" dirty="0" smtClean="0">
                <a:effectLst/>
              </a:rPr>
              <a:t>9 </a:t>
            </a:r>
            <a:r>
              <a:rPr lang="en-US" sz="2400" dirty="0">
                <a:effectLst/>
              </a:rPr>
              <a:t>tablespoons of peanut butter, and </a:t>
            </a:r>
            <a:r>
              <a:rPr lang="en-US" sz="2400" dirty="0" smtClean="0">
                <a:effectLst/>
              </a:rPr>
              <a:t>4 </a:t>
            </a:r>
            <a:r>
              <a:rPr lang="en-US" sz="2400" dirty="0">
                <a:effectLst/>
              </a:rPr>
              <a:t>tablespoons of jelly.</a:t>
            </a:r>
          </a:p>
          <a:p>
            <a:r>
              <a:rPr lang="en-US" sz="2400" dirty="0">
                <a:effectLst/>
              </a:rPr>
              <a:t>If you were given the following, how many sandwiches could you make using the above recipe?</a:t>
            </a:r>
          </a:p>
          <a:p>
            <a:r>
              <a:rPr lang="en-US" sz="2400" dirty="0">
                <a:effectLst/>
              </a:rPr>
              <a:t>Given: 		</a:t>
            </a:r>
          </a:p>
          <a:p>
            <a:pPr lvl="1"/>
            <a:r>
              <a:rPr lang="en-US" sz="2400" dirty="0" smtClean="0">
                <a:effectLst/>
              </a:rPr>
              <a:t>38 </a:t>
            </a:r>
            <a:r>
              <a:rPr lang="en-US" sz="2400" dirty="0">
                <a:effectLst/>
              </a:rPr>
              <a:t>slices of </a:t>
            </a:r>
            <a:r>
              <a:rPr lang="en-US" sz="2400" dirty="0" smtClean="0">
                <a:effectLst/>
              </a:rPr>
              <a:t>bread</a:t>
            </a:r>
            <a:endParaRPr lang="en-US" sz="2400" dirty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22 Tbs </a:t>
            </a:r>
            <a:r>
              <a:rPr lang="en-US" sz="2400" dirty="0">
                <a:effectLst/>
              </a:rPr>
              <a:t>peanut </a:t>
            </a:r>
            <a:r>
              <a:rPr lang="en-US" sz="2400" dirty="0" smtClean="0">
                <a:effectLst/>
              </a:rPr>
              <a:t>butter</a:t>
            </a:r>
            <a:endParaRPr lang="en-US" sz="2400" dirty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12 Tbs </a:t>
            </a:r>
            <a:r>
              <a:rPr lang="en-US" sz="2400" dirty="0">
                <a:effectLst/>
              </a:rPr>
              <a:t>jelly		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20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Applying this to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62864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both the givens and solve for the problem</a:t>
            </a:r>
          </a:p>
          <a:p>
            <a:r>
              <a:rPr lang="en-US" sz="2800" dirty="0" smtClean="0"/>
              <a:t>Compare the answers the smaller value is the correct answer and the given that gave you that answer is called the </a:t>
            </a:r>
            <a:r>
              <a:rPr lang="en-US" sz="2800" b="1" dirty="0" smtClean="0"/>
              <a:t>limiting reactant.  </a:t>
            </a:r>
          </a:p>
          <a:p>
            <a:r>
              <a:rPr lang="en-US" sz="2800" dirty="0" smtClean="0"/>
              <a:t>The other reactant is called the </a:t>
            </a:r>
            <a:r>
              <a:rPr lang="en-US" sz="2800" b="1" dirty="0" smtClean="0"/>
              <a:t>excess reactant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115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42184" cy="411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2 AgNO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 +   CaCl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smtClean="0"/>
              <a:t> 2AgCl   </a:t>
            </a:r>
            <a:r>
              <a:rPr lang="en-US" sz="2800" dirty="0"/>
              <a:t>+  </a:t>
            </a:r>
            <a:r>
              <a:rPr lang="en-US" sz="2800" dirty="0" smtClean="0"/>
              <a:t>Ca(NO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a solution containing 20.0 grams of silver nitrate is mixed with a solution containing 10.0 grams of calcium chloride, how many grams of silver chloride will be produced? What is your limiting reactant? What is your excess reactant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36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If you’re given the formula and quantities of each reactant:</a:t>
            </a:r>
          </a:p>
          <a:p>
            <a:pPr lvl="1"/>
            <a:r>
              <a:rPr lang="en-US" dirty="0" smtClean="0"/>
              <a:t>Using what you’re given for each reactant, just pick one of the products and determine how many moles you would get</a:t>
            </a:r>
          </a:p>
          <a:p>
            <a:pPr lvl="1"/>
            <a:r>
              <a:rPr lang="en-US" dirty="0" smtClean="0"/>
              <a:t>Whichever reactant gives you the smallest number of moles is the limiting reactant</a:t>
            </a:r>
          </a:p>
          <a:p>
            <a:pPr lvl="1"/>
            <a:r>
              <a:rPr lang="en-US" dirty="0" smtClean="0"/>
              <a:t>The other reactant is the excess reactant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This way will only tell you which reactant is the limiting one, it won’t tell you how much product will be produced!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the limiting reactant?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 + 9 O</a:t>
            </a:r>
            <a:r>
              <a:rPr lang="en-US" sz="3600" baseline="-25000" dirty="0" smtClean="0"/>
              <a:t>2</a:t>
            </a:r>
            <a:r>
              <a:rPr lang="en-US" sz="3600" dirty="0" smtClean="0">
                <a:sym typeface="Wingdings"/>
              </a:rPr>
              <a:t></a:t>
            </a:r>
            <a:r>
              <a:rPr lang="en-US" sz="3600" dirty="0" smtClean="0"/>
              <a:t> 6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+ 6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</a:p>
          <a:p>
            <a:endParaRPr lang="en-US" dirty="0" smtClean="0"/>
          </a:p>
          <a:p>
            <a:r>
              <a:rPr lang="en-US" dirty="0" smtClean="0"/>
              <a:t>Which of the reactants will be the limiting reactant if 105 grams of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12</a:t>
            </a:r>
            <a:r>
              <a:rPr lang="en-US" dirty="0" smtClean="0"/>
              <a:t> are mixed </a:t>
            </a:r>
            <a:r>
              <a:rPr lang="en-US" smtClean="0"/>
              <a:t>with 57.0 </a:t>
            </a:r>
            <a:r>
              <a:rPr lang="en-US" dirty="0" smtClean="0"/>
              <a:t>grams of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314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Lucida Sans Unicode</vt:lpstr>
      <vt:lpstr>Verdana</vt:lpstr>
      <vt:lpstr>Wingdings</vt:lpstr>
      <vt:lpstr>Wingdings 2</vt:lpstr>
      <vt:lpstr>Wingdings 3</vt:lpstr>
      <vt:lpstr>Concourse</vt:lpstr>
      <vt:lpstr>Warm-up</vt:lpstr>
      <vt:lpstr>Stoichiometry: Limiting Reactants</vt:lpstr>
      <vt:lpstr>What is a limiting reactant?</vt:lpstr>
      <vt:lpstr>Real world example</vt:lpstr>
      <vt:lpstr>Applying this to Chemistry</vt:lpstr>
      <vt:lpstr>Example</vt:lpstr>
      <vt:lpstr>Which is the limiting reactant?</vt:lpstr>
      <vt:lpstr>Example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11</cp:revision>
  <dcterms:created xsi:type="dcterms:W3CDTF">2012-11-13T19:37:00Z</dcterms:created>
  <dcterms:modified xsi:type="dcterms:W3CDTF">2016-11-30T13:04:33Z</dcterms:modified>
</cp:coreProperties>
</file>