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58" r:id="rId6"/>
    <p:sldId id="261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2F6926-C3C4-47E4-9532-3EA6945D7096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FF77C0-D7F3-4DFC-A634-9A1F52178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the following to moles (start by drawing the mole hill):</a:t>
            </a:r>
          </a:p>
          <a:p>
            <a:pPr lvl="1"/>
            <a:endParaRPr lang="en-US" dirty="0" smtClean="0"/>
          </a:p>
          <a:p>
            <a:pPr lvl="1"/>
            <a:r>
              <a:rPr lang="en-US" sz="3200" dirty="0" smtClean="0"/>
              <a:t>50 grams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100 grams of CaCO</a:t>
            </a:r>
            <a:r>
              <a:rPr lang="en-US" sz="3200" baseline="-25000" dirty="0" smtClean="0"/>
              <a:t>3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150 grams of </a:t>
            </a:r>
            <a:r>
              <a:rPr lang="en-US" sz="3200" dirty="0" err="1" smtClean="0"/>
              <a:t>NaOH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Stoichiometry:</a:t>
            </a:r>
            <a:br>
              <a:rPr lang="en-US" dirty="0" smtClean="0"/>
            </a:br>
            <a:r>
              <a:rPr lang="en-US" dirty="0" smtClean="0"/>
              <a:t>Mol-Mol Ratios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Seven, Day </a:t>
            </a:r>
            <a:r>
              <a:rPr lang="en-US" dirty="0" smtClean="0"/>
              <a:t>One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Stoichiometry is the study of the quantitative relationships in reactions. </a:t>
            </a:r>
          </a:p>
          <a:p>
            <a:r>
              <a:rPr lang="en-US" sz="3200" dirty="0" smtClean="0"/>
              <a:t>The coefficients in a reaction correspond to how many moles of each substance is needed for the reaction to occur.</a:t>
            </a:r>
          </a:p>
          <a:p>
            <a:r>
              <a:rPr lang="en-US" sz="3200" dirty="0" smtClean="0"/>
              <a:t>Use mole ratios (the coefficients) to convert between one substance to another in a BALANCED equation.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stoichiometry?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2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H</a:t>
            </a:r>
            <a:r>
              <a:rPr lang="en-US" sz="3200" baseline="-25000" dirty="0" smtClean="0"/>
              <a:t>2 </a:t>
            </a:r>
            <a:r>
              <a:rPr lang="en-US" sz="3200" dirty="0" smtClean="0">
                <a:sym typeface="Wingdings"/>
              </a:rPr>
              <a:t> NH</a:t>
            </a:r>
            <a:r>
              <a:rPr lang="en-US" sz="3200" baseline="-25000" dirty="0" smtClean="0">
                <a:sym typeface="Wingdings"/>
              </a:rPr>
              <a:t>3</a:t>
            </a:r>
          </a:p>
          <a:p>
            <a:endParaRPr lang="en-US" sz="3200" baseline="-25000" dirty="0" smtClean="0">
              <a:sym typeface="Wingdings"/>
            </a:endParaRPr>
          </a:p>
          <a:p>
            <a:pPr lvl="1"/>
            <a:r>
              <a:rPr lang="en-US" sz="2800" dirty="0" smtClean="0">
                <a:sym typeface="Wingdings"/>
              </a:rPr>
              <a:t>Balance the equation!!!</a:t>
            </a:r>
          </a:p>
          <a:p>
            <a:pPr lvl="1"/>
            <a:endParaRPr lang="en-US" sz="2800" baseline="-25000" dirty="0" smtClean="0">
              <a:sym typeface="Wingdings"/>
            </a:endParaRPr>
          </a:p>
          <a:p>
            <a:pPr lvl="1"/>
            <a:r>
              <a:rPr lang="en-US" sz="2800" dirty="0" smtClean="0">
                <a:sym typeface="Wingdings"/>
              </a:rPr>
              <a:t>3 moles of 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 = ? moles of NH</a:t>
            </a:r>
            <a:r>
              <a:rPr lang="en-US" sz="2800" baseline="-25000" dirty="0" smtClean="0">
                <a:sym typeface="Wingdings"/>
              </a:rPr>
              <a:t>3</a:t>
            </a:r>
            <a:endParaRPr lang="en-US" sz="28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mole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7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use the mol-mol ratio to convert between different substances in our formula</a:t>
            </a:r>
          </a:p>
          <a:p>
            <a:endParaRPr lang="en-US" dirty="0" smtClean="0"/>
          </a:p>
          <a:p>
            <a:pPr lvl="2"/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+ 3H</a:t>
            </a:r>
            <a:r>
              <a:rPr lang="en-US" sz="4400" baseline="-25000" dirty="0" smtClean="0"/>
              <a:t>2 </a:t>
            </a:r>
            <a:r>
              <a:rPr lang="en-US" sz="4400" dirty="0" smtClean="0">
                <a:sym typeface="Wingdings"/>
              </a:rPr>
              <a:t> 2NH</a:t>
            </a:r>
            <a:r>
              <a:rPr lang="en-US" sz="4400" baseline="-25000" dirty="0" smtClean="0">
                <a:sym typeface="Wingdings"/>
              </a:rPr>
              <a:t>3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we need the mol-mol ratio?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Balance the equation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Determine the mol-mol ratio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Convert to moles (if you don’t have moles)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Use, and only use, the mole ratio to convert between substances.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stoichiometry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5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2" indent="-256032" algn="ctr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+ 3H</a:t>
            </a:r>
            <a:r>
              <a:rPr lang="en-US" sz="4400" baseline="-25000" dirty="0" smtClean="0"/>
              <a:t>2 </a:t>
            </a:r>
            <a:r>
              <a:rPr lang="en-US" sz="4400" dirty="0" smtClean="0">
                <a:sym typeface="Wingdings"/>
              </a:rPr>
              <a:t> 2NH</a:t>
            </a:r>
            <a:r>
              <a:rPr lang="en-US" sz="4400" baseline="-25000" dirty="0" smtClean="0">
                <a:sym typeface="Wingdings"/>
              </a:rPr>
              <a:t>3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800" dirty="0" smtClean="0"/>
              <a:t>15 moles of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2800" dirty="0" smtClean="0"/>
              <a:t> = x moles of </a:t>
            </a:r>
            <a:r>
              <a:rPr lang="en-US" sz="2800" dirty="0" smtClean="0">
                <a:sym typeface="Wingdings"/>
              </a:rPr>
              <a:t>NH</a:t>
            </a:r>
            <a:r>
              <a:rPr lang="en-US" sz="2800" baseline="-25000" dirty="0" smtClean="0">
                <a:sym typeface="Wingdings"/>
              </a:rPr>
              <a:t>3</a:t>
            </a:r>
            <a:endParaRPr lang="en-US" sz="2800" dirty="0" smtClean="0"/>
          </a:p>
          <a:p>
            <a:pPr lvl="1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moles??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800" dirty="0" smtClean="0"/>
          </a:p>
          <a:p>
            <a:pPr marL="365760" lvl="1" indent="-256032" algn="ctr">
              <a:spcBef>
                <a:spcPts val="400"/>
              </a:spcBef>
              <a:buSzPct val="68000"/>
              <a:buNone/>
            </a:pPr>
            <a:r>
              <a:rPr lang="en-US" sz="2800" dirty="0" smtClean="0"/>
              <a:t>30 moles of 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2800" dirty="0" smtClean="0"/>
              <a:t> = x moles of </a:t>
            </a:r>
            <a:r>
              <a:rPr lang="en-US" sz="2800" dirty="0" smtClean="0">
                <a:sym typeface="Wingdings"/>
              </a:rPr>
              <a:t>NH</a:t>
            </a:r>
            <a:r>
              <a:rPr lang="en-US" sz="2800" baseline="-25000" dirty="0" smtClean="0">
                <a:sym typeface="Wingdings"/>
              </a:rPr>
              <a:t>3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6600" dirty="0" smtClean="0"/>
              <a:t>N</a:t>
            </a:r>
            <a:r>
              <a:rPr lang="en-US" sz="6600" baseline="-25000" dirty="0" smtClean="0"/>
              <a:t>2</a:t>
            </a:r>
            <a:r>
              <a:rPr lang="en-US" sz="6600" dirty="0" smtClean="0"/>
              <a:t> + 3H</a:t>
            </a:r>
            <a:r>
              <a:rPr lang="en-US" sz="6600" baseline="-25000" dirty="0" smtClean="0"/>
              <a:t>2 </a:t>
            </a:r>
            <a:r>
              <a:rPr lang="en-US" sz="6600" dirty="0" smtClean="0">
                <a:sym typeface="Wingdings"/>
              </a:rPr>
              <a:t> 2NH</a:t>
            </a:r>
            <a:r>
              <a:rPr lang="en-US" sz="6600" baseline="-25000" dirty="0" smtClean="0">
                <a:sym typeface="Wingdings"/>
              </a:rPr>
              <a:t>3</a:t>
            </a:r>
            <a:br>
              <a:rPr lang="en-US" sz="6600" baseline="-25000" dirty="0" smtClean="0">
                <a:sym typeface="Wingdings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 </a:t>
            </a:r>
            <a:r>
              <a:rPr lang="en-US" sz="3200" dirty="0" smtClean="0"/>
              <a:t> </a:t>
            </a:r>
            <a:r>
              <a:rPr lang="en-US" sz="3200" dirty="0"/>
              <a:t>+  </a:t>
            </a:r>
            <a:r>
              <a:rPr lang="en-US" sz="3200" dirty="0" smtClean="0"/>
              <a:t> </a:t>
            </a:r>
            <a:r>
              <a:rPr lang="en-US" sz="3200" dirty="0" err="1"/>
              <a:t>HCl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>
                <a:sym typeface="Wingdings"/>
              </a:rPr>
              <a:t></a:t>
            </a:r>
            <a:r>
              <a:rPr lang="en-US" sz="3200" dirty="0"/>
              <a:t>     AlCl</a:t>
            </a:r>
            <a:r>
              <a:rPr lang="en-US" sz="3200" baseline="-25000" dirty="0"/>
              <a:t>3</a:t>
            </a:r>
            <a:r>
              <a:rPr lang="en-US" sz="3200" dirty="0"/>
              <a:t>     +     H</a:t>
            </a:r>
            <a:r>
              <a:rPr lang="en-US" sz="3200" baseline="-25000" dirty="0"/>
              <a:t>2</a:t>
            </a:r>
            <a:r>
              <a:rPr lang="en-US" sz="3200" dirty="0" smtClean="0">
                <a:effectLst/>
              </a:rPr>
              <a:t> </a:t>
            </a:r>
          </a:p>
          <a:p>
            <a:r>
              <a:rPr lang="en-US" sz="3200" dirty="0" smtClean="0"/>
              <a:t>Using the above reaction. How many moles of aluminum do I need to produce 6.75 moles of Hydrogen?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Mol-mol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233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Lucida Sans Unicode</vt:lpstr>
      <vt:lpstr>Verdana</vt:lpstr>
      <vt:lpstr>Wingdings</vt:lpstr>
      <vt:lpstr>Wingdings 2</vt:lpstr>
      <vt:lpstr>Wingdings 3</vt:lpstr>
      <vt:lpstr>Concourse</vt:lpstr>
      <vt:lpstr>Warm-up</vt:lpstr>
      <vt:lpstr>Stoichiometry: Mol-Mol Ratios </vt:lpstr>
      <vt:lpstr>What is stoichiometry?</vt:lpstr>
      <vt:lpstr>Using the mole ratio</vt:lpstr>
      <vt:lpstr>Why do we need the mol-mol ratio?</vt:lpstr>
      <vt:lpstr>Steps for stoichiometry </vt:lpstr>
      <vt:lpstr>How many moles??</vt:lpstr>
      <vt:lpstr>N2 + 3H2  2NH3 </vt:lpstr>
      <vt:lpstr>Example Mol-mol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21</cp:revision>
  <dcterms:created xsi:type="dcterms:W3CDTF">2012-11-08T15:01:47Z</dcterms:created>
  <dcterms:modified xsi:type="dcterms:W3CDTF">2016-11-28T12:20:44Z</dcterms:modified>
</cp:coreProperties>
</file>