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57" r:id="rId5"/>
    <p:sldId id="263" r:id="rId6"/>
    <p:sldId id="259" r:id="rId7"/>
    <p:sldId id="267" r:id="rId8"/>
    <p:sldId id="270" r:id="rId9"/>
    <p:sldId id="268" r:id="rId10"/>
    <p:sldId id="269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B950CB-9226-458E-AA5D-0FCC1B44F43B}" type="datetimeFigureOut">
              <a:rPr lang="en-US" smtClean="0"/>
              <a:pPr/>
              <a:t>10/7/2016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the following molecules, draw the Lewis diagram, determine the shape, and decide if it’s polar or non-polar.</a:t>
            </a:r>
          </a:p>
          <a:p>
            <a:pPr lvl="1"/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Se</a:t>
            </a:r>
          </a:p>
          <a:p>
            <a:pPr lvl="1"/>
            <a:r>
              <a:rPr lang="en-US" sz="3200" dirty="0" smtClean="0"/>
              <a:t>CO</a:t>
            </a:r>
            <a:r>
              <a:rPr lang="en-US" sz="3200" baseline="-25000" dirty="0" smtClean="0"/>
              <a:t>2</a:t>
            </a:r>
          </a:p>
          <a:p>
            <a:pPr lvl="1"/>
            <a:r>
              <a:rPr lang="en-US" sz="3200" dirty="0" smtClean="0"/>
              <a:t>CF</a:t>
            </a:r>
            <a:r>
              <a:rPr lang="en-US" sz="3200" baseline="-25000" dirty="0" smtClean="0"/>
              <a:t>4</a:t>
            </a:r>
          </a:p>
          <a:p>
            <a:pPr lvl="1"/>
            <a:r>
              <a:rPr lang="en-US" sz="3200" dirty="0" smtClean="0"/>
              <a:t>CH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F</a:t>
            </a:r>
            <a:r>
              <a:rPr lang="en-US" sz="3200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Dispersion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induced dipole </a:t>
            </a:r>
          </a:p>
          <a:p>
            <a:r>
              <a:rPr lang="en-US" dirty="0" smtClean="0"/>
              <a:t>Between non-polar molecules</a:t>
            </a:r>
          </a:p>
          <a:p>
            <a:r>
              <a:rPr lang="en-US" dirty="0" smtClean="0"/>
              <a:t>Very very weak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intermolecular forces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Hydrogen bonds are the strongest</a:t>
            </a:r>
          </a:p>
          <a:p>
            <a:pPr lvl="0"/>
            <a:r>
              <a:rPr lang="en-US" dirty="0" smtClean="0"/>
              <a:t>Then comes dipole-dipole interactions</a:t>
            </a:r>
          </a:p>
          <a:p>
            <a:pPr lvl="0"/>
            <a:r>
              <a:rPr lang="en-US" dirty="0" smtClean="0"/>
              <a:t>And the weakest intermolecular forces are London Dispersion forces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Four, Day Five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Non-polar bonds are the weakest</a:t>
            </a:r>
          </a:p>
          <a:p>
            <a:r>
              <a:rPr lang="en-US" sz="2800" dirty="0" smtClean="0"/>
              <a:t>Then come polar</a:t>
            </a:r>
          </a:p>
          <a:p>
            <a:r>
              <a:rPr lang="en-US" sz="2800" dirty="0" smtClean="0"/>
              <a:t>And the strongest bonds are ionic</a:t>
            </a:r>
          </a:p>
          <a:p>
            <a:endParaRPr lang="en-US" sz="2800" dirty="0" smtClean="0"/>
          </a:p>
          <a:p>
            <a:r>
              <a:rPr lang="en-US" sz="2800" dirty="0" smtClean="0"/>
              <a:t>Triple bonds are stronger than double bonds and double bonds are stronger than single bonds (but ionic is </a:t>
            </a:r>
            <a:r>
              <a:rPr lang="en-US" sz="2800" smtClean="0"/>
              <a:t>stronger than all of them!)</a:t>
            </a:r>
          </a:p>
          <a:p>
            <a:endParaRPr lang="en-US" sz="2800" dirty="0"/>
          </a:p>
          <a:p>
            <a:pPr lvl="0"/>
            <a:r>
              <a:rPr lang="en-US" sz="2800" dirty="0"/>
              <a:t>Bond strength is measured by boiling points and melting </a:t>
            </a:r>
            <a:r>
              <a:rPr lang="en-US" sz="2800" dirty="0" smtClean="0"/>
              <a:t>points</a:t>
            </a:r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stronger the bond, the higher the melting point.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43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Properties of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Ionic bonds are the </a:t>
            </a:r>
            <a:r>
              <a:rPr lang="en-US" sz="2800" dirty="0" smtClean="0"/>
              <a:t>strongest!!</a:t>
            </a:r>
            <a:endParaRPr lang="en-US" sz="2800" dirty="0"/>
          </a:p>
          <a:p>
            <a:pPr lvl="0"/>
            <a:r>
              <a:rPr lang="en-US" sz="2800" dirty="0" smtClean="0"/>
              <a:t>Composed of positive and negative ions</a:t>
            </a:r>
          </a:p>
          <a:p>
            <a:pPr lvl="0"/>
            <a:r>
              <a:rPr lang="en-US" sz="2800" dirty="0" smtClean="0"/>
              <a:t>Form between a metal and a non-metal or a metal and a polyatomic ion</a:t>
            </a:r>
          </a:p>
          <a:p>
            <a:pPr lvl="0"/>
            <a:r>
              <a:rPr lang="en-US" sz="2800" dirty="0" smtClean="0"/>
              <a:t>Are all solids</a:t>
            </a:r>
          </a:p>
          <a:p>
            <a:pPr lvl="0"/>
            <a:r>
              <a:rPr lang="en-US" sz="2800" dirty="0" smtClean="0"/>
              <a:t>When bonded, they are arranged very neatly – become crystals</a:t>
            </a:r>
          </a:p>
          <a:p>
            <a:pPr lvl="0"/>
            <a:r>
              <a:rPr lang="en-US" sz="2800" dirty="0" smtClean="0"/>
              <a:t>High melting points and boiling points</a:t>
            </a:r>
          </a:p>
          <a:p>
            <a:pPr lvl="0"/>
            <a:r>
              <a:rPr lang="en-US" sz="2800" dirty="0" smtClean="0"/>
              <a:t>Brittle</a:t>
            </a:r>
          </a:p>
          <a:p>
            <a:pPr lvl="0"/>
            <a:r>
              <a:rPr lang="en-US" sz="2800" dirty="0" smtClean="0"/>
              <a:t>Conduct electricity when dissolved in water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4200" dirty="0" smtClean="0"/>
              <a:t>Smallest unit is a molecule</a:t>
            </a:r>
          </a:p>
          <a:p>
            <a:pPr lvl="0"/>
            <a:r>
              <a:rPr lang="en-US" sz="4200" dirty="0" smtClean="0"/>
              <a:t>May be solid, liquid, or gas</a:t>
            </a:r>
          </a:p>
          <a:p>
            <a:pPr lvl="0"/>
            <a:r>
              <a:rPr lang="en-US" sz="4200" dirty="0" smtClean="0"/>
              <a:t>Low melting point</a:t>
            </a:r>
          </a:p>
          <a:p>
            <a:pPr lvl="0"/>
            <a:r>
              <a:rPr lang="en-US" sz="4200" dirty="0" smtClean="0"/>
              <a:t>High to low solubility in water – depending on polarity</a:t>
            </a:r>
          </a:p>
          <a:p>
            <a:pPr lvl="0"/>
            <a:r>
              <a:rPr lang="en-US" sz="4200" dirty="0" smtClean="0"/>
              <a:t>Covalent solids are softer than ionic solids</a:t>
            </a:r>
          </a:p>
          <a:p>
            <a:pPr lvl="0"/>
            <a:r>
              <a:rPr lang="en-US" sz="4200" dirty="0" smtClean="0"/>
              <a:t>Non-polar compounds do not dissolve in water</a:t>
            </a:r>
          </a:p>
          <a:p>
            <a:pPr lvl="0"/>
            <a:r>
              <a:rPr lang="en-US" sz="4200" dirty="0" smtClean="0"/>
              <a:t>Polar compounds dissolve in water and don’t conduct electricity</a:t>
            </a:r>
          </a:p>
          <a:p>
            <a:r>
              <a:rPr lang="en-US" sz="4200" dirty="0" smtClean="0"/>
              <a:t>Examples:</a:t>
            </a:r>
          </a:p>
          <a:p>
            <a:pPr lvl="1"/>
            <a:r>
              <a:rPr lang="en-US" sz="4200" dirty="0" smtClean="0"/>
              <a:t>Sugar			</a:t>
            </a:r>
          </a:p>
          <a:p>
            <a:pPr lvl="1"/>
            <a:r>
              <a:rPr lang="en-US" sz="4200" dirty="0" smtClean="0"/>
              <a:t>Wax</a:t>
            </a:r>
          </a:p>
          <a:p>
            <a:pPr lvl="1"/>
            <a:r>
              <a:rPr lang="en-US" sz="4200" dirty="0" smtClean="0"/>
              <a:t>Alcohol		</a:t>
            </a:r>
          </a:p>
          <a:p>
            <a:pPr lvl="1"/>
            <a:r>
              <a:rPr lang="en-US" sz="4200" dirty="0" smtClean="0"/>
              <a:t>Iodine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of Covalent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Metallic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Shiny</a:t>
            </a:r>
          </a:p>
          <a:p>
            <a:pPr lvl="0"/>
            <a:r>
              <a:rPr lang="en-US" sz="2800" dirty="0" smtClean="0"/>
              <a:t>Malleable</a:t>
            </a:r>
          </a:p>
          <a:p>
            <a:pPr lvl="0"/>
            <a:r>
              <a:rPr lang="en-US" sz="2800" dirty="0" smtClean="0"/>
              <a:t>Ductile</a:t>
            </a:r>
          </a:p>
          <a:p>
            <a:pPr lvl="0"/>
            <a:r>
              <a:rPr lang="en-US" sz="2800" dirty="0" smtClean="0"/>
              <a:t>Crystalline</a:t>
            </a:r>
          </a:p>
          <a:p>
            <a:pPr lvl="0"/>
            <a:r>
              <a:rPr lang="en-US" sz="2800" dirty="0" smtClean="0"/>
              <a:t>Solid at room temperature (except for Hg)</a:t>
            </a:r>
          </a:p>
          <a:p>
            <a:pPr lvl="0"/>
            <a:r>
              <a:rPr lang="en-US" sz="2800" dirty="0" smtClean="0"/>
              <a:t>Melting points vary widely</a:t>
            </a:r>
          </a:p>
          <a:p>
            <a:pPr lvl="0"/>
            <a:r>
              <a:rPr lang="en-US" sz="2800" dirty="0" smtClean="0"/>
              <a:t>Good conductors of heat and electricity</a:t>
            </a:r>
          </a:p>
          <a:p>
            <a:pPr marL="11430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Intermolecular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Hydrogen bonding </a:t>
            </a:r>
          </a:p>
          <a:p>
            <a:r>
              <a:rPr lang="en-US" dirty="0" smtClean="0"/>
              <a:t>Dipole-Dipole </a:t>
            </a:r>
          </a:p>
          <a:p>
            <a:r>
              <a:rPr lang="en-US" dirty="0" smtClean="0"/>
              <a:t>London Dispersion Forces</a:t>
            </a:r>
          </a:p>
        </p:txBody>
      </p:sp>
    </p:spTree>
    <p:extLst>
      <p:ext uri="{BB962C8B-B14F-4D97-AF65-F5344CB8AC3E}">
        <p14:creationId xmlns:p14="http://schemas.microsoft.com/office/powerpoint/2010/main" val="51508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strongest of the intermolecular forces. </a:t>
            </a:r>
          </a:p>
          <a:p>
            <a:r>
              <a:rPr lang="en-US" dirty="0" smtClean="0"/>
              <a:t>Between hydrogen and oxygen or fluorine atoms on another molecule</a:t>
            </a:r>
          </a:p>
          <a:p>
            <a:r>
              <a:rPr lang="en-US" dirty="0" smtClean="0"/>
              <a:t>It’s an electrostatic attraction, not a true chemical bond</a:t>
            </a:r>
          </a:p>
          <a:p>
            <a:endParaRPr lang="en-US" dirty="0"/>
          </a:p>
          <a:p>
            <a:r>
              <a:rPr lang="en-US" dirty="0" smtClean="0"/>
              <a:t>Very important in water!</a:t>
            </a:r>
            <a:endParaRPr lang="en-US" dirty="0"/>
          </a:p>
        </p:txBody>
      </p:sp>
      <p:pic>
        <p:nvPicPr>
          <p:cNvPr id="2050" name="Picture 2" descr="https://encrypted-tbn1.gstatic.com/images?q=tbn:ANd9GcTL-PUSTidP28IKc2aO3jH6F5zu15qTPpdoTeY7_OnzYvD_lOQ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733800"/>
            <a:ext cx="3352800" cy="240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2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Dipole-Dipole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Attractive forces between the positive end of one polar molecule and the negative end of another polar molecule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69673"/>
            <a:ext cx="57435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9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B050"/>
      </a:accent1>
      <a:accent2>
        <a:srgbClr val="92D050"/>
      </a:accent2>
      <a:accent3>
        <a:srgbClr val="297FD5"/>
      </a:accent3>
      <a:accent4>
        <a:srgbClr val="629DD1"/>
      </a:accent4>
      <a:accent5>
        <a:srgbClr val="3EBBF0"/>
      </a:accent5>
      <a:accent6>
        <a:srgbClr val="FF0000"/>
      </a:accent6>
      <a:hlink>
        <a:srgbClr val="FF0000"/>
      </a:hlink>
      <a:folHlink>
        <a:srgbClr val="FA332E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414</TotalTime>
  <Words>330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Warm-up</vt:lpstr>
      <vt:lpstr>Chemistry</vt:lpstr>
      <vt:lpstr>Strength of Bonds</vt:lpstr>
      <vt:lpstr> Properties of Ionic Compounds</vt:lpstr>
      <vt:lpstr>Properties of Covalent Compounds</vt:lpstr>
      <vt:lpstr>Properties of Metallic Compounds</vt:lpstr>
      <vt:lpstr>Types of Intermolecular Forces</vt:lpstr>
      <vt:lpstr>Hydrogen Bonding </vt:lpstr>
      <vt:lpstr>Dipole-Dipole</vt:lpstr>
      <vt:lpstr>London Dispersion </vt:lpstr>
      <vt:lpstr>So, intermolecular forces summary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pete</dc:creator>
  <cp:lastModifiedBy>Kuhn, Christopher</cp:lastModifiedBy>
  <cp:revision>26</cp:revision>
  <dcterms:created xsi:type="dcterms:W3CDTF">2012-10-04T18:45:41Z</dcterms:created>
  <dcterms:modified xsi:type="dcterms:W3CDTF">2016-10-07T12:43:10Z</dcterms:modified>
</cp:coreProperties>
</file>