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0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28" autoAdjust="0"/>
  </p:normalViewPr>
  <p:slideViewPr>
    <p:cSldViewPr snapToGrid="0" snapToObjects="1">
      <p:cViewPr>
        <p:scale>
          <a:sx n="95" d="100"/>
          <a:sy n="95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CD856-9BD6-4744-A0EC-D8B1EEAA86AD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1EE05-BDEB-4708-8855-E163306CB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15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E21A5-55FF-3142-810C-E4328244EAE6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C0569-6FAE-D54D-8E5F-A92BB707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925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BB59-EBFC-7D47-B559-29D9C0DDD0C1}" type="datetime1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653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6757-7554-184C-B258-5DD7988D34E3}" type="datetime1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16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9A6E1-6232-4548-A567-1E863193E9B3}" type="datetime1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81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10827-9F0B-5D4C-8BCC-3163E1801EFC}" type="datetime1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05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C2158-C082-924A-AE80-9EEE0D3003E5}" type="datetime1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63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48C6-1460-1941-A6B1-E26E00CF0D47}" type="datetime1">
              <a:rPr lang="en-US" smtClean="0"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0435-4A6F-D043-9ED4-C31293920E30}" type="datetime1">
              <a:rPr lang="en-US" smtClean="0"/>
              <a:t>4/24/2015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9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472-43DE-5949-A4D0-B4D0D9D93DEB}" type="datetime1">
              <a:rPr lang="en-US" smtClean="0"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5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F65C-FD90-C94D-B903-E46402BC7B2E}" type="datetime1">
              <a:rPr lang="en-US" smtClean="0"/>
              <a:t>4/24/2015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51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65D3-65A9-8747-8E13-2AEBE5D1E626}" type="datetime1">
              <a:rPr lang="en-US" smtClean="0"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5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06B7-D79D-944F-86E2-B5A3D7CB1D77}" type="datetime1">
              <a:rPr lang="en-US" smtClean="0"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29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C1C93-F2AB-6940-9B5A-D4D35C8F5024}" type="datetime1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0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American Typewriter"/>
                <a:cs typeface="American Typewriter"/>
              </a:rPr>
              <a:t>Worksheet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merican Typewriter"/>
                <a:cs typeface="American Typewriter"/>
              </a:rPr>
              <a:t> – </a:t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merican Typewriter"/>
                <a:cs typeface="American Typewriter"/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merican Typewriter"/>
                <a:cs typeface="American Typewriter"/>
              </a:rPr>
              <a:t>Earthquake P-wave &amp; S-wave Travel Time Chart Tutorial</a:t>
            </a:r>
            <a:endParaRPr lang="en-US" b="1" dirty="0">
              <a:ln>
                <a:solidFill>
                  <a:schemeClr val="tx1"/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148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4036" y="2772625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9: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If an earthquake occurs at 08:50:40, what time did the P-wave arrive at a seismic station 2,600 km away</a:t>
            </a:r>
            <a:r>
              <a:rPr lang="en-US" sz="2000" b="1" dirty="0" smtClean="0">
                <a:solidFill>
                  <a:srgbClr val="0000FF"/>
                </a:solidFill>
              </a:rPr>
              <a:t>? 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70118"/>
            <a:ext cx="34616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3) If </a:t>
            </a:r>
            <a:r>
              <a:rPr lang="en-US" dirty="0"/>
              <a:t>you are asked for the </a:t>
            </a:r>
            <a:r>
              <a:rPr lang="en-US" b="1" u="sng" dirty="0"/>
              <a:t>arrival time</a:t>
            </a:r>
            <a:r>
              <a:rPr lang="en-US" dirty="0"/>
              <a:t> of an earthquake wave and given an epicenter distance and origin time: </a:t>
            </a:r>
          </a:p>
          <a:p>
            <a:pPr lvl="1"/>
            <a:r>
              <a:rPr lang="en-US" dirty="0" smtClean="0"/>
              <a:t>a) Determine </a:t>
            </a:r>
            <a:r>
              <a:rPr lang="en-US" dirty="0"/>
              <a:t>travel time of the wave (see #1)</a:t>
            </a:r>
          </a:p>
          <a:p>
            <a:pPr lvl="1"/>
            <a:r>
              <a:rPr lang="en-US" dirty="0" smtClean="0"/>
              <a:t>b) Add </a:t>
            </a:r>
            <a:r>
              <a:rPr lang="en-US" dirty="0"/>
              <a:t>travel time to the origin time given.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24185" y="5107359"/>
            <a:ext cx="2047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  08:50:40</a:t>
            </a:r>
          </a:p>
          <a:p>
            <a:r>
              <a:rPr lang="en-US" sz="2000" b="1" u="sng" dirty="0" smtClean="0">
                <a:solidFill>
                  <a:srgbClr val="00B050"/>
                </a:solidFill>
                <a:latin typeface="American Typewriter"/>
                <a:cs typeface="Arial"/>
              </a:rPr>
              <a:t>+00:05:00</a:t>
            </a:r>
            <a:endParaRPr lang="en-US" sz="2000" b="1" u="sng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5174391" y="5123793"/>
            <a:ext cx="0" cy="139710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52854" y="5123793"/>
            <a:ext cx="132153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94035" y="5890026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08:55:40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300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4036" y="2772625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10: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If an earthquake occurs at 02:11:20, what time did the S-wave arrive at a seismic station 9,000 km away?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70118"/>
            <a:ext cx="34616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3) If </a:t>
            </a:r>
            <a:r>
              <a:rPr lang="en-US" dirty="0"/>
              <a:t>you are asked for the </a:t>
            </a:r>
            <a:r>
              <a:rPr lang="en-US" b="1" u="sng" dirty="0"/>
              <a:t>arrival time</a:t>
            </a:r>
            <a:r>
              <a:rPr lang="en-US" dirty="0"/>
              <a:t> of an earthquake wave and given an epicenter distance and origin time: </a:t>
            </a:r>
          </a:p>
          <a:p>
            <a:pPr lvl="1"/>
            <a:r>
              <a:rPr lang="en-US" dirty="0" smtClean="0"/>
              <a:t>a) Determine </a:t>
            </a:r>
            <a:r>
              <a:rPr lang="en-US" dirty="0"/>
              <a:t>travel time of the wave (see #1)</a:t>
            </a:r>
          </a:p>
          <a:p>
            <a:pPr lvl="1"/>
            <a:r>
              <a:rPr lang="en-US" dirty="0" smtClean="0"/>
              <a:t>b) Add </a:t>
            </a:r>
            <a:r>
              <a:rPr lang="en-US" dirty="0"/>
              <a:t>travel time to the origin time given.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24185" y="5107359"/>
            <a:ext cx="2047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  02:11:20</a:t>
            </a:r>
          </a:p>
          <a:p>
            <a:r>
              <a:rPr lang="en-US" sz="2000" b="1" u="sng" dirty="0" smtClean="0">
                <a:solidFill>
                  <a:srgbClr val="00B050"/>
                </a:solidFill>
                <a:latin typeface="American Typewriter"/>
                <a:cs typeface="Arial"/>
              </a:rPr>
              <a:t>+00:22:20</a:t>
            </a:r>
            <a:endParaRPr lang="en-US" sz="2000" b="1" u="sng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8343260" y="819807"/>
            <a:ext cx="0" cy="559716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52854" y="819807"/>
            <a:ext cx="4490406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94035" y="5890026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02:33:40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284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4036" y="2772625"/>
            <a:ext cx="315232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11: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If a P-wave arrives at a station 8,000 km away at 12:15:00, what time did the earthquake originate?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70118"/>
            <a:ext cx="346165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4) </a:t>
            </a:r>
            <a:r>
              <a:rPr lang="en-US" dirty="0"/>
              <a:t>If you are asked for the </a:t>
            </a:r>
            <a:r>
              <a:rPr lang="en-US" b="1" u="sng" dirty="0"/>
              <a:t>origin time</a:t>
            </a:r>
            <a:r>
              <a:rPr lang="en-US" dirty="0"/>
              <a:t> (the time an earthquake occurred): </a:t>
            </a:r>
          </a:p>
          <a:p>
            <a:pPr lvl="1"/>
            <a:r>
              <a:rPr lang="en-US" dirty="0" smtClean="0"/>
              <a:t>a) Determine </a:t>
            </a:r>
            <a:r>
              <a:rPr lang="en-US" dirty="0"/>
              <a:t>the travel time of the given wave (see #1)</a:t>
            </a:r>
          </a:p>
          <a:p>
            <a:pPr lvl="1"/>
            <a:r>
              <a:rPr lang="en-US" dirty="0" smtClean="0"/>
              <a:t>b) Subtract </a:t>
            </a:r>
            <a:r>
              <a:rPr lang="en-US" dirty="0"/>
              <a:t>arrival time you were given minus the travel time.</a:t>
            </a:r>
          </a:p>
          <a:p>
            <a:pPr lvl="0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75569" y="4593009"/>
            <a:ext cx="2047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  12:15:00</a:t>
            </a:r>
          </a:p>
          <a:p>
            <a:r>
              <a:rPr lang="en-US" sz="2000" b="1" u="sng" dirty="0" smtClean="0">
                <a:solidFill>
                  <a:srgbClr val="00B050"/>
                </a:solidFill>
                <a:latin typeface="American Typewriter"/>
                <a:cs typeface="Arial"/>
              </a:rPr>
              <a:t>- 00:11:20</a:t>
            </a:r>
            <a:endParaRPr lang="en-US" sz="2000" b="1" u="sng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7847960" y="3564483"/>
            <a:ext cx="0" cy="282874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52854" y="3552608"/>
            <a:ext cx="3995106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3553" y="5396145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12:03:40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161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4036" y="2772625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12: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If an S-wave arrives at a station 4,400 km away at 07:45:00, what time did the earthquake </a:t>
            </a:r>
            <a:r>
              <a:rPr lang="en-US" sz="2000" b="1" dirty="0" smtClean="0">
                <a:solidFill>
                  <a:srgbClr val="0000FF"/>
                </a:solidFill>
              </a:rPr>
              <a:t>originate?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70118"/>
            <a:ext cx="346165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4) </a:t>
            </a:r>
            <a:r>
              <a:rPr lang="en-US" dirty="0"/>
              <a:t>If you are asked for the </a:t>
            </a:r>
            <a:r>
              <a:rPr lang="en-US" b="1" u="sng" dirty="0"/>
              <a:t>origin time</a:t>
            </a:r>
            <a:r>
              <a:rPr lang="en-US" dirty="0"/>
              <a:t> (the time an earthquake occurred): </a:t>
            </a:r>
          </a:p>
          <a:p>
            <a:pPr lvl="1"/>
            <a:r>
              <a:rPr lang="en-US" dirty="0" smtClean="0"/>
              <a:t>a) Determine </a:t>
            </a:r>
            <a:r>
              <a:rPr lang="en-US" dirty="0"/>
              <a:t>the travel time of the given wave (see #1)</a:t>
            </a:r>
          </a:p>
          <a:p>
            <a:pPr lvl="1"/>
            <a:r>
              <a:rPr lang="en-US" dirty="0" smtClean="0"/>
              <a:t>b) Subtract </a:t>
            </a:r>
            <a:r>
              <a:rPr lang="en-US" dirty="0"/>
              <a:t>arrival time you were given minus the travel time.</a:t>
            </a:r>
          </a:p>
          <a:p>
            <a:pPr lvl="0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75569" y="4677674"/>
            <a:ext cx="2047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  07:45:00</a:t>
            </a:r>
          </a:p>
          <a:p>
            <a:r>
              <a:rPr lang="en-US" sz="2000" b="1" u="sng" dirty="0" smtClean="0">
                <a:solidFill>
                  <a:srgbClr val="00B050"/>
                </a:solidFill>
                <a:latin typeface="American Typewriter"/>
                <a:cs typeface="Arial"/>
              </a:rPr>
              <a:t>- 00:13:40</a:t>
            </a:r>
            <a:endParaRPr lang="en-US" sz="2000" b="1" u="sng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6063830" y="2992164"/>
            <a:ext cx="0" cy="344673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48100" y="2973114"/>
            <a:ext cx="2222766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3553" y="5396145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07:31:20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684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9550" y="1191"/>
            <a:ext cx="843915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/>
              <a:t>5) If </a:t>
            </a:r>
            <a:r>
              <a:rPr lang="en-US" sz="2000" dirty="0"/>
              <a:t>you are asked to determine the </a:t>
            </a:r>
            <a:r>
              <a:rPr lang="en-US" sz="2000" b="1" u="sng" dirty="0"/>
              <a:t>difference in arrival time</a:t>
            </a:r>
            <a:r>
              <a:rPr lang="en-US" sz="2000" dirty="0"/>
              <a:t> between P-waves and S-waves: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2000" dirty="0" smtClean="0"/>
              <a:t>Line </a:t>
            </a:r>
            <a:r>
              <a:rPr lang="en-US" sz="2000" dirty="0"/>
              <a:t>up a piece of scrap paper vertically on the epicenter distance given.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2000" dirty="0" smtClean="0"/>
              <a:t>Mark </a:t>
            </a:r>
            <a:r>
              <a:rPr lang="en-US" sz="2000" dirty="0"/>
              <a:t>the locations where the P-wave and S-wave intersect your scrap paper.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2000" dirty="0" smtClean="0"/>
              <a:t>Line </a:t>
            </a:r>
            <a:r>
              <a:rPr lang="en-US" sz="2000" dirty="0"/>
              <a:t>up the scrap paper on the y-axis with one point on the 0 minute mark.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2000" dirty="0" smtClean="0"/>
              <a:t>The </a:t>
            </a:r>
            <a:r>
              <a:rPr lang="en-US" sz="2000" dirty="0"/>
              <a:t>second mark will indicate the difference in arrival time.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057925"/>
            <a:ext cx="7296150" cy="368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0075" y="4423625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13: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An epicenter station is 5,000 km away. How long after the first P-wave did the first S-wave arrive?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29174"/>
            <a:ext cx="346165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700" dirty="0" smtClean="0"/>
              <a:t>5) </a:t>
            </a:r>
            <a:r>
              <a:rPr lang="en-US" sz="1700" dirty="0"/>
              <a:t>If you are asked to determine the </a:t>
            </a:r>
            <a:r>
              <a:rPr lang="en-US" sz="1700" b="1" u="sng" dirty="0"/>
              <a:t>difference in arrival time</a:t>
            </a:r>
            <a:r>
              <a:rPr lang="en-US" sz="1700" dirty="0"/>
              <a:t> between P-waves and S-waves: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Line up a piece of scrap paper vertically on the epicenter distance given.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Mark the locations where the P-wave and S-wave intersect your scrap paper.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Line up the scrap paper on the y-axis with one point on the 0 minute mark.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The second mark will indicate the difference in arrival time.</a:t>
            </a:r>
          </a:p>
          <a:p>
            <a:pPr lvl="0"/>
            <a:endParaRPr lang="en-US" sz="17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6377049" y="2066307"/>
            <a:ext cx="760021" cy="3120170"/>
            <a:chOff x="6377049" y="2066307"/>
            <a:chExt cx="760021" cy="3120170"/>
          </a:xfrm>
        </p:grpSpPr>
        <p:sp>
          <p:nvSpPr>
            <p:cNvPr id="2" name="Rectangle 1"/>
            <p:cNvSpPr/>
            <p:nvPr/>
          </p:nvSpPr>
          <p:spPr>
            <a:xfrm>
              <a:off x="6377049" y="2066307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6377049" y="2655418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377049" y="4292804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/>
          <p:nvPr/>
        </p:nvCxnSpPr>
        <p:spPr>
          <a:xfrm flipV="1">
            <a:off x="6361169" y="416966"/>
            <a:ext cx="0" cy="5939384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611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0075" y="4423625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13: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An epicenter station is 5,000 km away. How long after the first P-wave did the first S-wave arrive?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921715" y="4115240"/>
            <a:ext cx="760021" cy="3120170"/>
            <a:chOff x="6377049" y="2066307"/>
            <a:chExt cx="760021" cy="3120170"/>
          </a:xfrm>
        </p:grpSpPr>
        <p:sp>
          <p:nvSpPr>
            <p:cNvPr id="2" name="Rectangle 1"/>
            <p:cNvSpPr/>
            <p:nvPr/>
          </p:nvSpPr>
          <p:spPr>
            <a:xfrm>
              <a:off x="6377049" y="2066307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6377049" y="2655418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377049" y="4292804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150075" y="6321365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6 min 40 sec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-1" y="29174"/>
            <a:ext cx="346165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700" dirty="0" smtClean="0"/>
              <a:t>5) </a:t>
            </a:r>
            <a:r>
              <a:rPr lang="en-US" sz="1700" dirty="0"/>
              <a:t>If you are asked to determine the </a:t>
            </a:r>
            <a:r>
              <a:rPr lang="en-US" sz="1700" b="1" u="sng" dirty="0"/>
              <a:t>difference in arrival time</a:t>
            </a:r>
            <a:r>
              <a:rPr lang="en-US" sz="1700" dirty="0"/>
              <a:t> between P-waves and S-waves: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Line up a piece of scrap paper vertically on the epicenter distance given.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Mark the locations where the P-wave and S-wave intersect your scrap paper.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Line up the scrap paper on the y-axis with one point on the 0 minute mark.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The second mark will indicate the difference in arrival time.</a:t>
            </a:r>
          </a:p>
          <a:p>
            <a:pPr lvl="0"/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8690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0075" y="4423625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14: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An epicenter station is 7,600 km away. How long after the first P-wave did the first S-wave arrive? 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7663588" y="1100532"/>
            <a:ext cx="760021" cy="3549064"/>
            <a:chOff x="6377049" y="2066307"/>
            <a:chExt cx="760021" cy="3120170"/>
          </a:xfrm>
        </p:grpSpPr>
        <p:sp>
          <p:nvSpPr>
            <p:cNvPr id="2" name="Rectangle 1"/>
            <p:cNvSpPr/>
            <p:nvPr/>
          </p:nvSpPr>
          <p:spPr>
            <a:xfrm>
              <a:off x="6377049" y="2066307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6377049" y="2337598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377049" y="4292804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/>
          <p:nvPr/>
        </p:nvCxnSpPr>
        <p:spPr>
          <a:xfrm flipV="1">
            <a:off x="7652955" y="395700"/>
            <a:ext cx="0" cy="5939384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-1" y="29174"/>
            <a:ext cx="346165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700" dirty="0" smtClean="0"/>
              <a:t>5) </a:t>
            </a:r>
            <a:r>
              <a:rPr lang="en-US" sz="1700" dirty="0"/>
              <a:t>If you are asked to determine the </a:t>
            </a:r>
            <a:r>
              <a:rPr lang="en-US" sz="1700" b="1" u="sng" dirty="0"/>
              <a:t>difference in arrival time</a:t>
            </a:r>
            <a:r>
              <a:rPr lang="en-US" sz="1700" dirty="0"/>
              <a:t> between P-waves and S-waves: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Line up a piece of scrap paper vertically on the epicenter distance given.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Mark the locations where the P-wave and S-wave intersect your scrap paper.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Line up the scrap paper on the y-axis with one point on the 0 minute mark.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The second mark will indicate the difference in arrival time.</a:t>
            </a:r>
          </a:p>
          <a:p>
            <a:pPr lvl="0"/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01536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0075" y="4423625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merican Typewriter"/>
                <a:cs typeface="American Typewriter"/>
              </a:rPr>
              <a:t>Example 14: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0000FF"/>
                </a:solidFill>
              </a:rPr>
              <a:t>An epicenter station is 7,600 km away. How long after the first P-wave did the first S-wave arrive?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0075" y="6321365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9 min 0 sec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942194" y="3822466"/>
            <a:ext cx="760021" cy="3549064"/>
            <a:chOff x="6377049" y="2066307"/>
            <a:chExt cx="760021" cy="3120170"/>
          </a:xfrm>
        </p:grpSpPr>
        <p:sp>
          <p:nvSpPr>
            <p:cNvPr id="12" name="Rectangle 11"/>
            <p:cNvSpPr/>
            <p:nvPr/>
          </p:nvSpPr>
          <p:spPr>
            <a:xfrm>
              <a:off x="6377049" y="2066307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6377049" y="2337598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377049" y="4292804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-1" y="29174"/>
            <a:ext cx="346165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700" dirty="0" smtClean="0"/>
              <a:t>5) </a:t>
            </a:r>
            <a:r>
              <a:rPr lang="en-US" sz="1700" dirty="0"/>
              <a:t>If you are asked to determine the </a:t>
            </a:r>
            <a:r>
              <a:rPr lang="en-US" sz="1700" b="1" u="sng" dirty="0"/>
              <a:t>difference in arrival time</a:t>
            </a:r>
            <a:r>
              <a:rPr lang="en-US" sz="1700" dirty="0"/>
              <a:t> between P-waves and S-waves: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Line up a piece of scrap paper vertically on the epicenter distance given.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Mark the locations where the P-wave and S-wave intersect your scrap paper.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Line up the scrap paper on the y-axis with one point on the 0 minute mark.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The second mark will indicate the difference in arrival time.</a:t>
            </a:r>
          </a:p>
          <a:p>
            <a:pPr lvl="0"/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05215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0074" y="3127088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15: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A P-wave arrived at a seismic station 3,200 km away at 06:10:00. What time did the first S-wave arrive at this station? 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482961" y="2335700"/>
            <a:ext cx="761814" cy="3549064"/>
            <a:chOff x="6375256" y="2066307"/>
            <a:chExt cx="761814" cy="3120170"/>
          </a:xfrm>
        </p:grpSpPr>
        <p:sp>
          <p:nvSpPr>
            <p:cNvPr id="2" name="Rectangle 1"/>
            <p:cNvSpPr/>
            <p:nvPr/>
          </p:nvSpPr>
          <p:spPr>
            <a:xfrm>
              <a:off x="6377049" y="2066307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6375256" y="3273478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377049" y="4292804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/>
          <p:nvPr/>
        </p:nvCxnSpPr>
        <p:spPr>
          <a:xfrm flipV="1">
            <a:off x="5469313" y="313899"/>
            <a:ext cx="0" cy="607225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-1" y="29174"/>
            <a:ext cx="3461657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700" dirty="0" smtClean="0"/>
              <a:t>6) </a:t>
            </a:r>
            <a:r>
              <a:rPr lang="en-US" dirty="0"/>
              <a:t>If you are asked to determine the </a:t>
            </a:r>
            <a:r>
              <a:rPr lang="en-US" b="1" u="sng" dirty="0"/>
              <a:t>arrival time of the S-wave</a:t>
            </a:r>
            <a:r>
              <a:rPr lang="en-US" dirty="0"/>
              <a:t> and given a clock time for the arrival of the P-wave: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Find difference in arrival time between P-wave and S-wave at the given epicenter distance.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Add the difference in arrival time to the clock time of the P-wave.</a:t>
            </a:r>
          </a:p>
          <a:p>
            <a:pPr lvl="0"/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50191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4036" y="3618796"/>
            <a:ext cx="3152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1</a:t>
            </a:r>
            <a:r>
              <a:rPr lang="en-US" sz="2000" dirty="0" smtClean="0"/>
              <a:t>: </a:t>
            </a:r>
            <a:r>
              <a:rPr lang="en-US" sz="2000" b="1" dirty="0">
                <a:solidFill>
                  <a:srgbClr val="0000FF"/>
                </a:solidFill>
              </a:rPr>
              <a:t>How long does it take a P-wave to travel 4,000 km?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70118"/>
            <a:ext cx="346165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/>
              <a:t>1) If </a:t>
            </a:r>
            <a:r>
              <a:rPr lang="en-US" sz="2000" dirty="0"/>
              <a:t>you are asked the </a:t>
            </a:r>
            <a:r>
              <a:rPr lang="en-US" sz="2000" b="1" u="sng" dirty="0"/>
              <a:t>travel time</a:t>
            </a:r>
            <a:r>
              <a:rPr lang="en-US" sz="2000" dirty="0"/>
              <a:t> of a P-wave or S-wave for a given epicenter distance:</a:t>
            </a:r>
          </a:p>
          <a:p>
            <a:pPr lvl="0"/>
            <a:r>
              <a:rPr lang="en-US" sz="2000" dirty="0" smtClean="0"/>
              <a:t>	a) Go </a:t>
            </a:r>
            <a:r>
              <a:rPr lang="en-US" sz="2000" dirty="0"/>
              <a:t>to the epicenter </a:t>
            </a:r>
            <a:r>
              <a:rPr lang="en-US" sz="2000" dirty="0" smtClean="0"/>
              <a:t>	distance </a:t>
            </a:r>
            <a:r>
              <a:rPr lang="en-US" sz="2000" dirty="0"/>
              <a:t>on the x-axis </a:t>
            </a:r>
            <a:r>
              <a:rPr lang="en-US" sz="2000" dirty="0" smtClean="0"/>
              <a:t>	and go </a:t>
            </a:r>
            <a:r>
              <a:rPr lang="en-US" sz="2000" dirty="0"/>
              <a:t>up to the correct </a:t>
            </a:r>
            <a:r>
              <a:rPr lang="en-US" sz="2000" dirty="0" smtClean="0"/>
              <a:t>	curve</a:t>
            </a:r>
            <a:r>
              <a:rPr lang="en-US" sz="2000" dirty="0"/>
              <a:t>,</a:t>
            </a:r>
          </a:p>
          <a:p>
            <a:pPr lvl="0"/>
            <a:r>
              <a:rPr lang="en-US" sz="2000" dirty="0" smtClean="0"/>
              <a:t>	b) Go </a:t>
            </a:r>
            <a:r>
              <a:rPr lang="en-US" sz="2000" dirty="0"/>
              <a:t>over to the y-axis </a:t>
            </a:r>
            <a:r>
              <a:rPr lang="en-US" sz="2000" dirty="0" smtClean="0"/>
              <a:t>	and </a:t>
            </a:r>
            <a:r>
              <a:rPr lang="en-US" sz="2000" dirty="0"/>
              <a:t>determine the travel </a:t>
            </a:r>
            <a:r>
              <a:rPr lang="en-US" sz="2000" dirty="0" smtClean="0"/>
              <a:t>	time</a:t>
            </a:r>
            <a:r>
              <a:rPr lang="en-US" sz="2000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594" y="5023719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rial"/>
                <a:cs typeface="Arial"/>
              </a:rPr>
              <a:t>7 minutes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5874033" y="4634459"/>
            <a:ext cx="0" cy="1721891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5723417" y="6391632"/>
            <a:ext cx="304524" cy="24144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23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23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832797" y="4633062"/>
            <a:ext cx="2025430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35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50075" y="6321365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06:14:40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1" y="29174"/>
            <a:ext cx="3461657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700" dirty="0" smtClean="0"/>
              <a:t>6) </a:t>
            </a:r>
            <a:r>
              <a:rPr lang="en-US" dirty="0"/>
              <a:t>If you are asked to determine the </a:t>
            </a:r>
            <a:r>
              <a:rPr lang="en-US" b="1" u="sng" dirty="0"/>
              <a:t>arrival time of the S-wave</a:t>
            </a:r>
            <a:r>
              <a:rPr lang="en-US" dirty="0"/>
              <a:t> and given a clock time for the arrival of the P-wave: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Find difference in arrival time between P-wave and S-wave at the given epicenter distance.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Add the difference in arrival time to the clock time of the P-wave.</a:t>
            </a:r>
          </a:p>
          <a:p>
            <a:pPr lvl="0"/>
            <a:endParaRPr lang="en-US" sz="1700" dirty="0"/>
          </a:p>
        </p:txBody>
      </p:sp>
      <p:sp>
        <p:nvSpPr>
          <p:cNvPr id="17" name="TextBox 16"/>
          <p:cNvSpPr txBox="1"/>
          <p:nvPr/>
        </p:nvSpPr>
        <p:spPr>
          <a:xfrm>
            <a:off x="995004" y="5391892"/>
            <a:ext cx="2047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   06:10:00</a:t>
            </a:r>
          </a:p>
          <a:p>
            <a:r>
              <a:rPr lang="en-US" sz="2000" b="1" u="sng" dirty="0">
                <a:solidFill>
                  <a:srgbClr val="00B050"/>
                </a:solidFill>
                <a:latin typeface="American Typewriter"/>
                <a:cs typeface="Arial"/>
              </a:rPr>
              <a:t>+</a:t>
            </a:r>
            <a:r>
              <a:rPr lang="en-US" sz="2000" b="1" u="sng" dirty="0" smtClean="0">
                <a:solidFill>
                  <a:srgbClr val="00B050"/>
                </a:solidFill>
                <a:latin typeface="American Typewriter"/>
                <a:cs typeface="Arial"/>
              </a:rPr>
              <a:t> 00:04:40</a:t>
            </a:r>
            <a:endParaRPr lang="en-US" sz="2000" b="1" u="sng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0074" y="3127088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15: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A P-wave arrived at a seismic station 3,200 km away at 06:10:00. What time did the first S-wave arrive at this station? 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949436" y="3821600"/>
            <a:ext cx="761814" cy="3549064"/>
            <a:chOff x="6375256" y="2066307"/>
            <a:chExt cx="761814" cy="3120170"/>
          </a:xfrm>
        </p:grpSpPr>
        <p:sp>
          <p:nvSpPr>
            <p:cNvPr id="21" name="Rectangle 20"/>
            <p:cNvSpPr/>
            <p:nvPr/>
          </p:nvSpPr>
          <p:spPr>
            <a:xfrm>
              <a:off x="6377049" y="2066307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6375256" y="3273478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377049" y="4292804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4938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0074" y="3127088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16: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A P-wave arrived at a seismic station 4,000 km away at 01:25:00. What time did the first S-wave arrive at this station? 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881347" y="2091152"/>
            <a:ext cx="761814" cy="3549064"/>
            <a:chOff x="6375256" y="2066307"/>
            <a:chExt cx="761814" cy="3120170"/>
          </a:xfrm>
        </p:grpSpPr>
        <p:sp>
          <p:nvSpPr>
            <p:cNvPr id="2" name="Rectangle 1"/>
            <p:cNvSpPr/>
            <p:nvPr/>
          </p:nvSpPr>
          <p:spPr>
            <a:xfrm>
              <a:off x="6377049" y="2066307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6375256" y="3058474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377049" y="4292804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/>
          <p:nvPr/>
        </p:nvCxnSpPr>
        <p:spPr>
          <a:xfrm flipV="1">
            <a:off x="5868943" y="313899"/>
            <a:ext cx="0" cy="607225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-1" y="29174"/>
            <a:ext cx="3461657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700" dirty="0" smtClean="0"/>
              <a:t>6) </a:t>
            </a:r>
            <a:r>
              <a:rPr lang="en-US" dirty="0"/>
              <a:t>If you are asked to determine the </a:t>
            </a:r>
            <a:r>
              <a:rPr lang="en-US" b="1" u="sng" dirty="0"/>
              <a:t>arrival time of the S-wave</a:t>
            </a:r>
            <a:r>
              <a:rPr lang="en-US" dirty="0"/>
              <a:t> and given a clock time for the arrival of the P-wave: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Find difference in arrival time between P-wave and S-wave at the given epicenter distance.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Add the difference in arrival time to the clock time of the P-wave.</a:t>
            </a:r>
          </a:p>
          <a:p>
            <a:pPr lvl="0"/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69566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50075" y="6321365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01:30:40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1" y="29174"/>
            <a:ext cx="3461657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700" dirty="0" smtClean="0"/>
              <a:t>6) </a:t>
            </a:r>
            <a:r>
              <a:rPr lang="en-US" dirty="0"/>
              <a:t>If you are asked to determine the </a:t>
            </a:r>
            <a:r>
              <a:rPr lang="en-US" b="1" u="sng" dirty="0"/>
              <a:t>arrival time of the S-wave</a:t>
            </a:r>
            <a:r>
              <a:rPr lang="en-US" dirty="0"/>
              <a:t> and given a clock time for the arrival of the P-wave: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Find difference in arrival time between P-wave and S-wave at the given epicenter distance.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Add the difference in arrival time to the clock time of the P-wave.</a:t>
            </a:r>
          </a:p>
          <a:p>
            <a:pPr lvl="0"/>
            <a:endParaRPr lang="en-US" sz="1700" dirty="0"/>
          </a:p>
        </p:txBody>
      </p:sp>
      <p:sp>
        <p:nvSpPr>
          <p:cNvPr id="17" name="TextBox 16"/>
          <p:cNvSpPr txBox="1"/>
          <p:nvPr/>
        </p:nvSpPr>
        <p:spPr>
          <a:xfrm>
            <a:off x="995004" y="5391892"/>
            <a:ext cx="2047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   01:25:00</a:t>
            </a:r>
          </a:p>
          <a:p>
            <a:r>
              <a:rPr lang="en-US" sz="2000" b="1" u="sng" dirty="0">
                <a:solidFill>
                  <a:srgbClr val="00B050"/>
                </a:solidFill>
                <a:latin typeface="American Typewriter"/>
                <a:cs typeface="Arial"/>
              </a:rPr>
              <a:t>+</a:t>
            </a:r>
            <a:r>
              <a:rPr lang="en-US" sz="2000" b="1" u="sng" dirty="0" smtClean="0">
                <a:solidFill>
                  <a:srgbClr val="00B050"/>
                </a:solidFill>
                <a:latin typeface="American Typewriter"/>
                <a:cs typeface="Arial"/>
              </a:rPr>
              <a:t> 00:05:40</a:t>
            </a:r>
            <a:endParaRPr lang="en-US" sz="2000" b="1" u="sng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0074" y="3127088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16: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A P-wave arrived at a seismic station 4,000 km away at 01:25:00. What time did the first S-wave arrive at this station? 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956854" y="3823152"/>
            <a:ext cx="761814" cy="3549064"/>
            <a:chOff x="6375256" y="2066307"/>
            <a:chExt cx="761814" cy="3120170"/>
          </a:xfrm>
        </p:grpSpPr>
        <p:sp>
          <p:nvSpPr>
            <p:cNvPr id="15" name="Rectangle 14"/>
            <p:cNvSpPr/>
            <p:nvPr/>
          </p:nvSpPr>
          <p:spPr>
            <a:xfrm>
              <a:off x="6377049" y="2066307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375256" y="3058474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377049" y="4292804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5126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0074" y="3381088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17: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An S-wave arrived at a seismic station 6,200 km away at 04:48:00. What time did the first P-wave arrive at this station? 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6972021" y="1425367"/>
            <a:ext cx="761814" cy="3549064"/>
            <a:chOff x="6375256" y="2066307"/>
            <a:chExt cx="761814" cy="3120170"/>
          </a:xfrm>
        </p:grpSpPr>
        <p:sp>
          <p:nvSpPr>
            <p:cNvPr id="2" name="Rectangle 1"/>
            <p:cNvSpPr/>
            <p:nvPr/>
          </p:nvSpPr>
          <p:spPr>
            <a:xfrm>
              <a:off x="6377049" y="2066307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6375256" y="2614530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377049" y="4292804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/>
          <p:nvPr/>
        </p:nvCxnSpPr>
        <p:spPr>
          <a:xfrm flipV="1">
            <a:off x="6960764" y="344963"/>
            <a:ext cx="0" cy="607225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-1" y="29174"/>
            <a:ext cx="346165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7) If </a:t>
            </a:r>
            <a:r>
              <a:rPr lang="en-US" dirty="0"/>
              <a:t>you are asked to determine the </a:t>
            </a:r>
            <a:r>
              <a:rPr lang="en-US" b="1" u="sng" dirty="0"/>
              <a:t>arrival time of the P-wave</a:t>
            </a:r>
            <a:r>
              <a:rPr lang="en-US" dirty="0"/>
              <a:t> and given a clock time for the arrival of the S-wave: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Find difference in arrival time between P-wave and S-wave at the given epicenter distance,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Subtract the difference in arrival time from the clock time of the S-wave.</a:t>
            </a:r>
          </a:p>
        </p:txBody>
      </p:sp>
    </p:spTree>
    <p:extLst>
      <p:ext uri="{BB962C8B-B14F-4D97-AF65-F5344CB8AC3E}">
        <p14:creationId xmlns:p14="http://schemas.microsoft.com/office/powerpoint/2010/main" val="75779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50075" y="6321365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04:40:20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1" y="29174"/>
            <a:ext cx="3461657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700" dirty="0" smtClean="0"/>
              <a:t>7) </a:t>
            </a:r>
            <a:r>
              <a:rPr lang="en-US" dirty="0"/>
              <a:t>If you are asked to determine the </a:t>
            </a:r>
            <a:r>
              <a:rPr lang="en-US" b="1" u="sng" dirty="0"/>
              <a:t>arrival time of the S-wave</a:t>
            </a:r>
            <a:r>
              <a:rPr lang="en-US" dirty="0"/>
              <a:t> and given a clock time for the arrival of the P-wave: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Find difference in arrival time between P-wave and S-wave at the given epicenter distance.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Add the difference in arrival time to the clock time of the P-wave.</a:t>
            </a:r>
          </a:p>
          <a:p>
            <a:pPr lvl="0"/>
            <a:endParaRPr lang="en-US" sz="1700" dirty="0"/>
          </a:p>
        </p:txBody>
      </p:sp>
      <p:sp>
        <p:nvSpPr>
          <p:cNvPr id="17" name="TextBox 16"/>
          <p:cNvSpPr txBox="1"/>
          <p:nvPr/>
        </p:nvSpPr>
        <p:spPr>
          <a:xfrm>
            <a:off x="995004" y="5391892"/>
            <a:ext cx="2047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   04:48:00</a:t>
            </a:r>
          </a:p>
          <a:p>
            <a:r>
              <a:rPr lang="en-US" sz="2000" b="1" u="sng" dirty="0" smtClean="0">
                <a:solidFill>
                  <a:srgbClr val="00B050"/>
                </a:solidFill>
                <a:latin typeface="American Typewriter"/>
                <a:cs typeface="Arial"/>
              </a:rPr>
              <a:t>- 00:07:40</a:t>
            </a:r>
            <a:endParaRPr lang="en-US" sz="2000" b="1" u="sng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0074" y="3127088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merican Typewriter"/>
                <a:cs typeface="American Typewriter"/>
              </a:rPr>
              <a:t>Example 17: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0000FF"/>
                </a:solidFill>
              </a:rPr>
              <a:t>An S-wave arrived at a seismic station 6,200 km away at 04:48:00. What time did the first P-wave arrive at this station? 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969513" y="3827373"/>
            <a:ext cx="761814" cy="3549064"/>
            <a:chOff x="6375256" y="2066307"/>
            <a:chExt cx="761814" cy="3120170"/>
          </a:xfrm>
        </p:grpSpPr>
        <p:sp>
          <p:nvSpPr>
            <p:cNvPr id="19" name="Rectangle 18"/>
            <p:cNvSpPr/>
            <p:nvPr/>
          </p:nvSpPr>
          <p:spPr>
            <a:xfrm>
              <a:off x="6377049" y="2066307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6375256" y="2614530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377049" y="4292804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7544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0074" y="3381088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18: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An S-wave arrived at a seismic station 1,400 km away at 09:20:40. What time did the first P-wave arrive at this </a:t>
            </a:r>
            <a:r>
              <a:rPr lang="en-US" sz="2000" b="1" dirty="0" smtClean="0">
                <a:solidFill>
                  <a:srgbClr val="0000FF"/>
                </a:solidFill>
              </a:rPr>
              <a:t>station?</a:t>
            </a:r>
            <a:endParaRPr lang="en-US" sz="2000" b="1" dirty="0">
              <a:solidFill>
                <a:srgbClr val="0000FF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586054" y="4132650"/>
            <a:ext cx="761814" cy="2149345"/>
            <a:chOff x="6375256" y="1567196"/>
            <a:chExt cx="761814" cy="3120170"/>
          </a:xfrm>
        </p:grpSpPr>
        <p:sp>
          <p:nvSpPr>
            <p:cNvPr id="2" name="Rectangle 1"/>
            <p:cNvSpPr/>
            <p:nvPr/>
          </p:nvSpPr>
          <p:spPr>
            <a:xfrm>
              <a:off x="6377049" y="1567196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6375256" y="2848149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377049" y="3718248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/>
          <p:nvPr/>
        </p:nvCxnSpPr>
        <p:spPr>
          <a:xfrm flipV="1">
            <a:off x="4586054" y="311396"/>
            <a:ext cx="0" cy="607225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-1" y="29174"/>
            <a:ext cx="346165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7) If </a:t>
            </a:r>
            <a:r>
              <a:rPr lang="en-US" dirty="0"/>
              <a:t>you are asked to determine the </a:t>
            </a:r>
            <a:r>
              <a:rPr lang="en-US" b="1" u="sng" dirty="0"/>
              <a:t>arrival time of the P-wave</a:t>
            </a:r>
            <a:r>
              <a:rPr lang="en-US" dirty="0"/>
              <a:t> and given a clock time for the arrival of the S-wave: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Find difference in arrival time between P-wave and S-wave at the given epicenter distance,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Subtract the difference in arrival time from the clock time of the S-wave.</a:t>
            </a:r>
          </a:p>
        </p:txBody>
      </p:sp>
    </p:spTree>
    <p:extLst>
      <p:ext uri="{BB962C8B-B14F-4D97-AF65-F5344CB8AC3E}">
        <p14:creationId xmlns:p14="http://schemas.microsoft.com/office/powerpoint/2010/main" val="3036543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50075" y="6321365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09:18:20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1" y="12241"/>
            <a:ext cx="3461657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700" dirty="0"/>
              <a:t>7</a:t>
            </a:r>
            <a:r>
              <a:rPr lang="en-US" sz="1700" dirty="0" smtClean="0"/>
              <a:t>) </a:t>
            </a:r>
            <a:r>
              <a:rPr lang="en-US" dirty="0"/>
              <a:t>If you are asked to determine the </a:t>
            </a:r>
            <a:r>
              <a:rPr lang="en-US" b="1" u="sng" dirty="0"/>
              <a:t>arrival time of the S-wave</a:t>
            </a:r>
            <a:r>
              <a:rPr lang="en-US" dirty="0"/>
              <a:t> and given a clock time for the arrival of the P-wave: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Find difference in arrival time between P-wave and S-wave at the given epicenter distance.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Add the difference in arrival time to the clock time of the P-wave.</a:t>
            </a:r>
          </a:p>
          <a:p>
            <a:pPr lvl="0"/>
            <a:endParaRPr lang="en-US" sz="1700" dirty="0"/>
          </a:p>
        </p:txBody>
      </p:sp>
      <p:sp>
        <p:nvSpPr>
          <p:cNvPr id="17" name="TextBox 16"/>
          <p:cNvSpPr txBox="1"/>
          <p:nvPr/>
        </p:nvSpPr>
        <p:spPr>
          <a:xfrm>
            <a:off x="995004" y="5391892"/>
            <a:ext cx="2047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   09:20:40</a:t>
            </a:r>
          </a:p>
          <a:p>
            <a:r>
              <a:rPr lang="en-US" sz="2000" b="1" u="sng" dirty="0" smtClean="0">
                <a:solidFill>
                  <a:srgbClr val="00B050"/>
                </a:solidFill>
                <a:latin typeface="American Typewriter"/>
                <a:cs typeface="Arial"/>
              </a:rPr>
              <a:t>-  00:02:20</a:t>
            </a:r>
            <a:endParaRPr lang="en-US" sz="2000" b="1" u="sng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0074" y="3127088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merican Typewriter"/>
                <a:cs typeface="American Typewriter"/>
              </a:rPr>
              <a:t>Example 18: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0000FF"/>
                </a:solidFill>
              </a:rPr>
              <a:t>An S-wave arrived at a seismic station 1,400 km away at 09:20:40. What time did the first P-wave arrive at this station?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945981" y="4886115"/>
            <a:ext cx="761814" cy="2149345"/>
            <a:chOff x="6375256" y="1567196"/>
            <a:chExt cx="761814" cy="3120170"/>
          </a:xfrm>
        </p:grpSpPr>
        <p:sp>
          <p:nvSpPr>
            <p:cNvPr id="15" name="Rectangle 14"/>
            <p:cNvSpPr/>
            <p:nvPr/>
          </p:nvSpPr>
          <p:spPr>
            <a:xfrm>
              <a:off x="6377049" y="1567196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375256" y="2848149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377049" y="3718248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0216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7067" y="215543"/>
            <a:ext cx="8585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8) If </a:t>
            </a:r>
            <a:r>
              <a:rPr lang="en-US" dirty="0"/>
              <a:t>you are asked to determine the </a:t>
            </a:r>
            <a:r>
              <a:rPr lang="en-US" b="1" u="sng" dirty="0"/>
              <a:t>epicenter distance using the difference in arrival time</a:t>
            </a:r>
            <a:r>
              <a:rPr lang="en-US" b="1" dirty="0"/>
              <a:t> </a:t>
            </a:r>
            <a:r>
              <a:rPr lang="en-US" dirty="0"/>
              <a:t>of P-wave and S-wave: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Find the difference in clock time between the P-wave and S-wave by subtracting the given times.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Use the Y-axis (time travel) and use a piece of scrap paper to mark the time difference.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Place the marked scrap paper between the P-wave and S-wave line on the graph. Slide the scrap paper along the graph to find the location that the interval is touching both P-wave and S-wave line.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Determine the epicenter distance of this location using the X-axis.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0" y="3454400"/>
            <a:ext cx="7311084" cy="340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70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13649" y="4493446"/>
            <a:ext cx="3821373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American Typewriter"/>
                <a:cs typeface="American Typewriter"/>
              </a:rPr>
              <a:t>Example 19:</a:t>
            </a:r>
            <a:r>
              <a:rPr lang="en-US" sz="1500" dirty="0" smtClean="0"/>
              <a:t> </a:t>
            </a:r>
            <a:r>
              <a:rPr lang="en-US" sz="1500" b="1" dirty="0">
                <a:solidFill>
                  <a:srgbClr val="0000FF"/>
                </a:solidFill>
              </a:rPr>
              <a:t>The first P-wave arrived at a seismic station at 10:00:00. The first S-wave arrived at the same seismic station at 10:08:40. How far is this seismic station from the epicenter?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924950" y="3845655"/>
            <a:ext cx="760762" cy="3185440"/>
            <a:chOff x="6376308" y="1567196"/>
            <a:chExt cx="760762" cy="3120170"/>
          </a:xfrm>
        </p:grpSpPr>
        <p:sp>
          <p:nvSpPr>
            <p:cNvPr id="2" name="Rectangle 1"/>
            <p:cNvSpPr/>
            <p:nvPr/>
          </p:nvSpPr>
          <p:spPr>
            <a:xfrm>
              <a:off x="6377049" y="1567196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6386370" y="1925749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376308" y="4035648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-1" y="29174"/>
            <a:ext cx="3461657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500" dirty="0"/>
              <a:t>8) If you are asked to determine the </a:t>
            </a:r>
            <a:r>
              <a:rPr lang="en-US" sz="1500" b="1" u="sng" dirty="0"/>
              <a:t>epicenter distance using the difference in arrival time</a:t>
            </a:r>
            <a:r>
              <a:rPr lang="en-US" sz="1500" b="1" dirty="0"/>
              <a:t> </a:t>
            </a:r>
            <a:r>
              <a:rPr lang="en-US" sz="1500" dirty="0"/>
              <a:t>of P-wave and S-wave: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Find the difference in clock time between the P-wave and S-wave by subtracting the given times.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Use the Y-axis (time travel) and use a piece of scrap paper to mark the time difference.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Place the marked scrap paper between the P-wave and S-wave line on the graph. Slide the scrap paper along the graph to find the location that the interval is touching both P-wave and S-wave line.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Determine the epicenter distance of this location using the X-axis.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73380" y="5641709"/>
            <a:ext cx="204731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   10:08:40</a:t>
            </a:r>
          </a:p>
          <a:p>
            <a:r>
              <a:rPr lang="en-US" sz="1500" b="1" u="sng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-  10:00:00</a:t>
            </a:r>
          </a:p>
          <a:p>
            <a:r>
              <a:rPr lang="en-US" sz="1500" b="1" dirty="0">
                <a:solidFill>
                  <a:srgbClr val="00B050"/>
                </a:solidFill>
                <a:latin typeface="American Typewriter"/>
                <a:cs typeface="American Typewriter"/>
              </a:rPr>
              <a:t> </a:t>
            </a:r>
            <a:r>
              <a:rPr lang="en-US" sz="1500" b="1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  00:08:40</a:t>
            </a:r>
            <a:endParaRPr lang="en-US" sz="1500" b="1" dirty="0">
              <a:solidFill>
                <a:srgbClr val="00B050"/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37068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50075" y="6321365"/>
            <a:ext cx="302884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American Typewriter"/>
                <a:cs typeface="American Typewriter"/>
              </a:rPr>
              <a:t>Answer: </a:t>
            </a:r>
            <a:r>
              <a:rPr lang="en-US" sz="15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7,200 km</a:t>
            </a:r>
            <a:endParaRPr lang="en-US" sz="15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530" y="4432997"/>
            <a:ext cx="315232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American Typewriter"/>
                <a:cs typeface="American Typewriter"/>
              </a:rPr>
              <a:t>Example 19:</a:t>
            </a:r>
            <a:r>
              <a:rPr lang="en-US" sz="1500" dirty="0" smtClean="0"/>
              <a:t> </a:t>
            </a:r>
            <a:r>
              <a:rPr lang="en-US" sz="1500" b="1" dirty="0">
                <a:solidFill>
                  <a:srgbClr val="0000FF"/>
                </a:solidFill>
              </a:rPr>
              <a:t>The first P-wave arrived at a seismic station at 10:00:00. The first S-wave arrived at the same seismic station at 10:08:40. How far is this seismic station from the epicenter?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-1" y="29174"/>
            <a:ext cx="3461657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500" dirty="0"/>
              <a:t>8) If you are asked to determine the </a:t>
            </a:r>
            <a:r>
              <a:rPr lang="en-US" sz="1500" b="1" u="sng" dirty="0"/>
              <a:t>epicenter distance using the difference in arrival time</a:t>
            </a:r>
            <a:r>
              <a:rPr lang="en-US" sz="1500" b="1" dirty="0"/>
              <a:t> </a:t>
            </a:r>
            <a:r>
              <a:rPr lang="en-US" sz="1500" dirty="0"/>
              <a:t>of P-wave and S-wave: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Find the difference in clock time between the P-wave and S-wave by subtracting the given times.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Use the Y-axis (time travel) and use a piece of scrap paper to mark the time difference.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Place the marked scrap paper between the P-wave and S-wave line on the graph. Slide the scrap paper along the graph to find the location that the interval is touching both P-wave and S-wave line.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Determine the epicenter distance of this location using the X-axis.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7465589" y="1198150"/>
            <a:ext cx="760762" cy="3185440"/>
            <a:chOff x="6376308" y="1567196"/>
            <a:chExt cx="760762" cy="3120170"/>
          </a:xfrm>
        </p:grpSpPr>
        <p:sp>
          <p:nvSpPr>
            <p:cNvPr id="25" name="Rectangle 24"/>
            <p:cNvSpPr/>
            <p:nvPr/>
          </p:nvSpPr>
          <p:spPr>
            <a:xfrm>
              <a:off x="6377049" y="1567196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6386370" y="1925749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376308" y="4035648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Connector 27"/>
          <p:cNvCxnSpPr/>
          <p:nvPr/>
        </p:nvCxnSpPr>
        <p:spPr>
          <a:xfrm flipV="1">
            <a:off x="7465589" y="358531"/>
            <a:ext cx="0" cy="607225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86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4036" y="3618796"/>
            <a:ext cx="3152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2: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How long does it take </a:t>
            </a:r>
            <a:r>
              <a:rPr lang="en-US" sz="2000" b="1" dirty="0" smtClean="0">
                <a:solidFill>
                  <a:srgbClr val="0000FF"/>
                </a:solidFill>
              </a:rPr>
              <a:t>an S-wave </a:t>
            </a:r>
            <a:r>
              <a:rPr lang="en-US" sz="2000" b="1" dirty="0">
                <a:solidFill>
                  <a:srgbClr val="0000FF"/>
                </a:solidFill>
              </a:rPr>
              <a:t>to travel 4,000 km?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70118"/>
            <a:ext cx="346165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/>
              <a:t>1) If </a:t>
            </a:r>
            <a:r>
              <a:rPr lang="en-US" sz="2000" dirty="0"/>
              <a:t>you are asked the </a:t>
            </a:r>
            <a:r>
              <a:rPr lang="en-US" sz="2000" b="1" u="sng" dirty="0"/>
              <a:t>travel time</a:t>
            </a:r>
            <a:r>
              <a:rPr lang="en-US" sz="2000" dirty="0"/>
              <a:t> of a P-wave or S-wave for a given epicenter distance:</a:t>
            </a:r>
          </a:p>
          <a:p>
            <a:pPr lvl="0"/>
            <a:r>
              <a:rPr lang="en-US" sz="2000" dirty="0" smtClean="0"/>
              <a:t>	a) Go </a:t>
            </a:r>
            <a:r>
              <a:rPr lang="en-US" sz="2000" dirty="0"/>
              <a:t>to the epicenter </a:t>
            </a:r>
            <a:r>
              <a:rPr lang="en-US" sz="2000" dirty="0" smtClean="0"/>
              <a:t>	distance </a:t>
            </a:r>
            <a:r>
              <a:rPr lang="en-US" sz="2000" dirty="0"/>
              <a:t>on the x-axis </a:t>
            </a:r>
            <a:r>
              <a:rPr lang="en-US" sz="2000" dirty="0" smtClean="0"/>
              <a:t>	and go </a:t>
            </a:r>
            <a:r>
              <a:rPr lang="en-US" sz="2000" dirty="0"/>
              <a:t>up to the correct </a:t>
            </a:r>
            <a:r>
              <a:rPr lang="en-US" sz="2000" dirty="0" smtClean="0"/>
              <a:t>	curve</a:t>
            </a:r>
            <a:r>
              <a:rPr lang="en-US" sz="2000" dirty="0"/>
              <a:t>,</a:t>
            </a:r>
          </a:p>
          <a:p>
            <a:pPr lvl="0"/>
            <a:r>
              <a:rPr lang="en-US" sz="2000" dirty="0" smtClean="0"/>
              <a:t>	b) Go </a:t>
            </a:r>
            <a:r>
              <a:rPr lang="en-US" sz="2000" dirty="0"/>
              <a:t>over to the y-axis </a:t>
            </a:r>
            <a:r>
              <a:rPr lang="en-US" sz="2000" dirty="0" smtClean="0"/>
              <a:t>	and </a:t>
            </a:r>
            <a:r>
              <a:rPr lang="en-US" sz="2000" dirty="0"/>
              <a:t>determine the travel </a:t>
            </a:r>
            <a:r>
              <a:rPr lang="en-US" sz="2000" dirty="0" smtClean="0"/>
              <a:t>	time</a:t>
            </a:r>
            <a:r>
              <a:rPr lang="en-US" sz="2000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594" y="5023719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rial"/>
                <a:cs typeface="Arial"/>
              </a:rPr>
              <a:t>12 min 40 sec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5874033" y="3206338"/>
            <a:ext cx="0" cy="3150013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5723417" y="6391632"/>
            <a:ext cx="304524" cy="24144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23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23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862124" y="3219899"/>
            <a:ext cx="2025430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63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13649" y="4493446"/>
            <a:ext cx="38213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American Typewriter"/>
                <a:cs typeface="American Typewriter"/>
              </a:rPr>
              <a:t>Example 20:</a:t>
            </a:r>
            <a:r>
              <a:rPr lang="en-US" sz="1500" dirty="0" smtClean="0"/>
              <a:t> </a:t>
            </a:r>
            <a:r>
              <a:rPr lang="en-US" sz="1600" b="1" dirty="0">
                <a:solidFill>
                  <a:srgbClr val="0000FF"/>
                </a:solidFill>
              </a:rPr>
              <a:t>The first P-wave arrived at a seismic station at 06:32:20. The first S-wave arrived at the same seismic station at 06:34:20. How far is this seismic station from the epicenter? </a:t>
            </a:r>
            <a:endParaRPr lang="en-US" sz="1500" b="1" dirty="0">
              <a:solidFill>
                <a:srgbClr val="0000FF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924950" y="5261341"/>
            <a:ext cx="760762" cy="1752819"/>
            <a:chOff x="6376308" y="2953875"/>
            <a:chExt cx="760762" cy="1716904"/>
          </a:xfrm>
        </p:grpSpPr>
        <p:sp>
          <p:nvSpPr>
            <p:cNvPr id="2" name="Rectangle 1"/>
            <p:cNvSpPr/>
            <p:nvPr/>
          </p:nvSpPr>
          <p:spPr>
            <a:xfrm>
              <a:off x="6377049" y="2953875"/>
              <a:ext cx="760021" cy="171690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6386370" y="3534625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376308" y="4035648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-1" y="29174"/>
            <a:ext cx="3461657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500" dirty="0"/>
              <a:t>8) If you are asked to determine the </a:t>
            </a:r>
            <a:r>
              <a:rPr lang="en-US" sz="1500" b="1" u="sng" dirty="0"/>
              <a:t>epicenter distance using the difference in arrival time</a:t>
            </a:r>
            <a:r>
              <a:rPr lang="en-US" sz="1500" b="1" dirty="0"/>
              <a:t> </a:t>
            </a:r>
            <a:r>
              <a:rPr lang="en-US" sz="1500" dirty="0"/>
              <a:t>of P-wave and S-wave: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Find the difference in clock time between the P-wave and S-wave by subtracting the given times.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Use the Y-axis (time travel) and use a piece of scrap paper to mark the time difference.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Place the marked scrap paper between the P-wave and S-wave line on the graph. Slide the scrap paper along the graph to find the location that the interval is touching both P-wave and S-wave line.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Determine the epicenter distance of this location using the X-axis.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76887" y="5936645"/>
            <a:ext cx="204731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   06:34:20</a:t>
            </a:r>
          </a:p>
          <a:p>
            <a:r>
              <a:rPr lang="en-US" sz="1500" b="1" u="sng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-  06:32:20</a:t>
            </a:r>
          </a:p>
          <a:p>
            <a:r>
              <a:rPr lang="en-US" sz="1500" b="1" dirty="0">
                <a:solidFill>
                  <a:srgbClr val="00B050"/>
                </a:solidFill>
                <a:latin typeface="American Typewriter"/>
                <a:cs typeface="American Typewriter"/>
              </a:rPr>
              <a:t> </a:t>
            </a:r>
            <a:r>
              <a:rPr lang="en-US" sz="1500" b="1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  00:02:00</a:t>
            </a:r>
            <a:endParaRPr lang="en-US" sz="1500" b="1" dirty="0">
              <a:solidFill>
                <a:srgbClr val="00B050"/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70569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50075" y="6321365"/>
            <a:ext cx="302884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American Typewriter"/>
                <a:cs typeface="American Typewriter"/>
              </a:rPr>
              <a:t>Answer: </a:t>
            </a:r>
            <a:r>
              <a:rPr lang="en-US" sz="15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1,200 km</a:t>
            </a:r>
            <a:endParaRPr lang="en-US" sz="15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530" y="4596773"/>
            <a:ext cx="364136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merican Typewriter"/>
                <a:cs typeface="American Typewriter"/>
              </a:rPr>
              <a:t>Example 20:</a:t>
            </a:r>
            <a:r>
              <a:rPr lang="en-US" sz="1400" dirty="0"/>
              <a:t> </a:t>
            </a:r>
            <a:r>
              <a:rPr lang="en-US" sz="1400" b="1" dirty="0">
                <a:solidFill>
                  <a:srgbClr val="0000FF"/>
                </a:solidFill>
              </a:rPr>
              <a:t>The first P-wave arrived at a seismic station at 06:32:20. The first S-wave arrived at the same seismic station at 06:34:20. How far is this seismic station from the epicenter?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-1" y="29174"/>
            <a:ext cx="3461657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500" dirty="0"/>
              <a:t>8) If you are asked to determine the </a:t>
            </a:r>
            <a:r>
              <a:rPr lang="en-US" sz="1500" b="1" u="sng" dirty="0"/>
              <a:t>epicenter distance using the difference in arrival time</a:t>
            </a:r>
            <a:r>
              <a:rPr lang="en-US" sz="1500" b="1" dirty="0"/>
              <a:t> </a:t>
            </a:r>
            <a:r>
              <a:rPr lang="en-US" sz="1500" dirty="0"/>
              <a:t>of P-wave and S-wave: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Find the difference in clock time between the P-wave and S-wave by subtracting the given times.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Use the Y-axis (time travel) and use a piece of scrap paper to mark the time difference.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Place the marked scrap paper between the P-wave and S-wave line on the graph. Slide the scrap paper along the graph to find the location that the interval is touching both P-wave and S-wave line.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Determine the epicenter distance of this location using the X-axis.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4490833" y="358531"/>
            <a:ext cx="0" cy="607225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4499716" y="4586598"/>
            <a:ext cx="760762" cy="1752819"/>
            <a:chOff x="6376308" y="2953875"/>
            <a:chExt cx="760762" cy="1716904"/>
          </a:xfrm>
        </p:grpSpPr>
        <p:sp>
          <p:nvSpPr>
            <p:cNvPr id="13" name="Rectangle 12"/>
            <p:cNvSpPr/>
            <p:nvPr/>
          </p:nvSpPr>
          <p:spPr>
            <a:xfrm>
              <a:off x="6377049" y="2953875"/>
              <a:ext cx="760021" cy="171690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6386370" y="3534625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376308" y="4035648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764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4036" y="3618796"/>
            <a:ext cx="3152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3: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How long does it take </a:t>
            </a:r>
            <a:r>
              <a:rPr lang="en-US" sz="2000" b="1" dirty="0" smtClean="0">
                <a:solidFill>
                  <a:srgbClr val="0000FF"/>
                </a:solidFill>
              </a:rPr>
              <a:t>a P-wave </a:t>
            </a:r>
            <a:r>
              <a:rPr lang="en-US" sz="2000" b="1" dirty="0">
                <a:solidFill>
                  <a:srgbClr val="0000FF"/>
                </a:solidFill>
              </a:rPr>
              <a:t>to travel </a:t>
            </a:r>
            <a:r>
              <a:rPr lang="en-US" sz="2000" b="1" dirty="0" smtClean="0">
                <a:solidFill>
                  <a:srgbClr val="0000FF"/>
                </a:solidFill>
              </a:rPr>
              <a:t>8,000 </a:t>
            </a:r>
            <a:r>
              <a:rPr lang="en-US" sz="2000" b="1" dirty="0">
                <a:solidFill>
                  <a:srgbClr val="0000FF"/>
                </a:solidFill>
              </a:rPr>
              <a:t>km?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70118"/>
            <a:ext cx="346165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/>
              <a:t>1) If </a:t>
            </a:r>
            <a:r>
              <a:rPr lang="en-US" sz="2000" dirty="0"/>
              <a:t>you are asked the </a:t>
            </a:r>
            <a:r>
              <a:rPr lang="en-US" sz="2000" b="1" u="sng" dirty="0"/>
              <a:t>travel time</a:t>
            </a:r>
            <a:r>
              <a:rPr lang="en-US" sz="2000" dirty="0"/>
              <a:t> of a P-wave or S-wave for a given epicenter distance:</a:t>
            </a:r>
          </a:p>
          <a:p>
            <a:pPr lvl="0"/>
            <a:r>
              <a:rPr lang="en-US" sz="2000" dirty="0" smtClean="0"/>
              <a:t>	a) Go </a:t>
            </a:r>
            <a:r>
              <a:rPr lang="en-US" sz="2000" dirty="0"/>
              <a:t>to the epicenter </a:t>
            </a:r>
            <a:r>
              <a:rPr lang="en-US" sz="2000" dirty="0" smtClean="0"/>
              <a:t>	distance </a:t>
            </a:r>
            <a:r>
              <a:rPr lang="en-US" sz="2000" dirty="0"/>
              <a:t>on the x-axis </a:t>
            </a:r>
            <a:r>
              <a:rPr lang="en-US" sz="2000" dirty="0" smtClean="0"/>
              <a:t>	and go </a:t>
            </a:r>
            <a:r>
              <a:rPr lang="en-US" sz="2000" dirty="0"/>
              <a:t>up to the correct </a:t>
            </a:r>
            <a:r>
              <a:rPr lang="en-US" sz="2000" dirty="0" smtClean="0"/>
              <a:t>	curve</a:t>
            </a:r>
            <a:r>
              <a:rPr lang="en-US" sz="2000" dirty="0"/>
              <a:t>,</a:t>
            </a:r>
          </a:p>
          <a:p>
            <a:pPr lvl="0"/>
            <a:r>
              <a:rPr lang="en-US" sz="2000" dirty="0" smtClean="0"/>
              <a:t>	b) Go </a:t>
            </a:r>
            <a:r>
              <a:rPr lang="en-US" sz="2000" dirty="0"/>
              <a:t>over to the y-axis </a:t>
            </a:r>
            <a:r>
              <a:rPr lang="en-US" sz="2000" dirty="0" smtClean="0"/>
              <a:t>	and </a:t>
            </a:r>
            <a:r>
              <a:rPr lang="en-US" sz="2000" dirty="0"/>
              <a:t>determine the travel </a:t>
            </a:r>
            <a:r>
              <a:rPr lang="en-US" sz="2000" dirty="0" smtClean="0"/>
              <a:t>	time</a:t>
            </a:r>
            <a:r>
              <a:rPr lang="en-US" sz="2000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594" y="5023719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rial"/>
                <a:cs typeface="Arial"/>
              </a:rPr>
              <a:t>11 min 20 sec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7854605" y="3547993"/>
            <a:ext cx="0" cy="2882693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7706596" y="6391632"/>
            <a:ext cx="304524" cy="24144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23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23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835730" y="3549679"/>
            <a:ext cx="4006004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32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4036" y="3618796"/>
            <a:ext cx="3152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4: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How long does it take </a:t>
            </a:r>
            <a:r>
              <a:rPr lang="en-US" sz="2000" b="1" dirty="0" smtClean="0">
                <a:solidFill>
                  <a:srgbClr val="0000FF"/>
                </a:solidFill>
              </a:rPr>
              <a:t>an S-wave </a:t>
            </a:r>
            <a:r>
              <a:rPr lang="en-US" sz="2000" b="1" dirty="0">
                <a:solidFill>
                  <a:srgbClr val="0000FF"/>
                </a:solidFill>
              </a:rPr>
              <a:t>to travel </a:t>
            </a:r>
            <a:r>
              <a:rPr lang="en-US" sz="2000" b="1" dirty="0" smtClean="0">
                <a:solidFill>
                  <a:srgbClr val="0000FF"/>
                </a:solidFill>
              </a:rPr>
              <a:t>8,000 </a:t>
            </a:r>
            <a:r>
              <a:rPr lang="en-US" sz="2000" b="1" dirty="0">
                <a:solidFill>
                  <a:srgbClr val="0000FF"/>
                </a:solidFill>
              </a:rPr>
              <a:t>km?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70118"/>
            <a:ext cx="346165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/>
              <a:t>1) If </a:t>
            </a:r>
            <a:r>
              <a:rPr lang="en-US" sz="2000" dirty="0"/>
              <a:t>you are asked the </a:t>
            </a:r>
            <a:r>
              <a:rPr lang="en-US" sz="2000" b="1" u="sng" dirty="0"/>
              <a:t>travel time</a:t>
            </a:r>
            <a:r>
              <a:rPr lang="en-US" sz="2000" dirty="0"/>
              <a:t> of a P-wave or S-wave for a given epicenter distance:</a:t>
            </a:r>
          </a:p>
          <a:p>
            <a:pPr lvl="0"/>
            <a:r>
              <a:rPr lang="en-US" sz="2000" dirty="0" smtClean="0"/>
              <a:t>	a) Go </a:t>
            </a:r>
            <a:r>
              <a:rPr lang="en-US" sz="2000" dirty="0"/>
              <a:t>to the epicenter </a:t>
            </a:r>
            <a:r>
              <a:rPr lang="en-US" sz="2000" dirty="0" smtClean="0"/>
              <a:t>	distance </a:t>
            </a:r>
            <a:r>
              <a:rPr lang="en-US" sz="2000" dirty="0"/>
              <a:t>on the x-axis </a:t>
            </a:r>
            <a:r>
              <a:rPr lang="en-US" sz="2000" dirty="0" smtClean="0"/>
              <a:t>	and go </a:t>
            </a:r>
            <a:r>
              <a:rPr lang="en-US" sz="2000" dirty="0"/>
              <a:t>up to the correct </a:t>
            </a:r>
            <a:r>
              <a:rPr lang="en-US" sz="2000" dirty="0" smtClean="0"/>
              <a:t>	curve</a:t>
            </a:r>
            <a:r>
              <a:rPr lang="en-US" sz="2000" dirty="0"/>
              <a:t>,</a:t>
            </a:r>
          </a:p>
          <a:p>
            <a:pPr lvl="0"/>
            <a:r>
              <a:rPr lang="en-US" sz="2000" dirty="0" smtClean="0"/>
              <a:t>	b) Go </a:t>
            </a:r>
            <a:r>
              <a:rPr lang="en-US" sz="2000" dirty="0"/>
              <a:t>over to the y-axis </a:t>
            </a:r>
            <a:r>
              <a:rPr lang="en-US" sz="2000" dirty="0" smtClean="0"/>
              <a:t>	and </a:t>
            </a:r>
            <a:r>
              <a:rPr lang="en-US" sz="2000" dirty="0"/>
              <a:t>determine the travel </a:t>
            </a:r>
            <a:r>
              <a:rPr lang="en-US" sz="2000" dirty="0" smtClean="0"/>
              <a:t>	time</a:t>
            </a:r>
            <a:r>
              <a:rPr lang="en-US" sz="2000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594" y="5023719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rial"/>
                <a:cs typeface="Arial"/>
              </a:rPr>
              <a:t>20 min 40 sec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7854605" y="1246909"/>
            <a:ext cx="0" cy="5183778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7706596" y="6391632"/>
            <a:ext cx="304524" cy="24144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23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23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852854" y="1245867"/>
            <a:ext cx="4006004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610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4036" y="3618796"/>
            <a:ext cx="3152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5: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How far can an S-wave travel in 9 minutes?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70118"/>
            <a:ext cx="346165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2) If </a:t>
            </a:r>
            <a:r>
              <a:rPr lang="en-US" dirty="0"/>
              <a:t>you are asked for the </a:t>
            </a:r>
            <a:r>
              <a:rPr lang="en-US" b="1" u="sng" dirty="0"/>
              <a:t>epicenter distance</a:t>
            </a:r>
            <a:r>
              <a:rPr lang="en-US" dirty="0"/>
              <a:t> a P-wave or S-wave traveled for a given travel time:</a:t>
            </a:r>
          </a:p>
          <a:p>
            <a:pPr lvl="1"/>
            <a:r>
              <a:rPr lang="en-US" dirty="0" smtClean="0"/>
              <a:t>a) Go </a:t>
            </a:r>
            <a:r>
              <a:rPr lang="en-US" dirty="0"/>
              <a:t>to the travel time on the y-axis and go over to the correct curve,</a:t>
            </a:r>
          </a:p>
          <a:p>
            <a:pPr lvl="1"/>
            <a:r>
              <a:rPr lang="en-US" dirty="0" smtClean="0"/>
              <a:t>b) Go </a:t>
            </a:r>
            <a:r>
              <a:rPr lang="en-US" dirty="0"/>
              <a:t>down to the x-axis to determine the epicenter distance.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594" y="5023719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rial"/>
                <a:cs typeface="Arial"/>
              </a:rPr>
              <a:t>2,600 km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5178056" y="4126627"/>
            <a:ext cx="0" cy="229322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857869" y="4126627"/>
            <a:ext cx="1320187" cy="10633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443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4036" y="3618796"/>
            <a:ext cx="3152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6: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How far can an </a:t>
            </a:r>
            <a:r>
              <a:rPr lang="en-US" sz="2000" b="1" dirty="0" smtClean="0">
                <a:solidFill>
                  <a:srgbClr val="0000FF"/>
                </a:solidFill>
              </a:rPr>
              <a:t>P-wave </a:t>
            </a:r>
            <a:r>
              <a:rPr lang="en-US" sz="2000" b="1" dirty="0">
                <a:solidFill>
                  <a:srgbClr val="0000FF"/>
                </a:solidFill>
              </a:rPr>
              <a:t>travel in 9 minutes?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70118"/>
            <a:ext cx="346165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2) If </a:t>
            </a:r>
            <a:r>
              <a:rPr lang="en-US" dirty="0"/>
              <a:t>you are asked for the </a:t>
            </a:r>
            <a:r>
              <a:rPr lang="en-US" b="1" u="sng" dirty="0"/>
              <a:t>epicenter distance</a:t>
            </a:r>
            <a:r>
              <a:rPr lang="en-US" dirty="0"/>
              <a:t> a P-wave or S-wave traveled for a given travel time:</a:t>
            </a:r>
          </a:p>
          <a:p>
            <a:pPr lvl="1"/>
            <a:r>
              <a:rPr lang="en-US" dirty="0" smtClean="0"/>
              <a:t>a) Go </a:t>
            </a:r>
            <a:r>
              <a:rPr lang="en-US" dirty="0"/>
              <a:t>to the travel time on the y-axis and go over to the correct curve,</a:t>
            </a:r>
          </a:p>
          <a:p>
            <a:pPr lvl="1"/>
            <a:r>
              <a:rPr lang="en-US" dirty="0" smtClean="0"/>
              <a:t>b) Go </a:t>
            </a:r>
            <a:r>
              <a:rPr lang="en-US" dirty="0"/>
              <a:t>down to the x-axis to determine the epicenter distance.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594" y="5023719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rial"/>
                <a:cs typeface="Arial"/>
              </a:rPr>
              <a:t>5,600 km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6667072" y="4137461"/>
            <a:ext cx="0" cy="229322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52854" y="4137461"/>
            <a:ext cx="2809203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17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4036" y="3618796"/>
            <a:ext cx="3152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7: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How far can an S-wave travel in 6 minutes 40 seconds?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70118"/>
            <a:ext cx="346165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2) If </a:t>
            </a:r>
            <a:r>
              <a:rPr lang="en-US" dirty="0"/>
              <a:t>you are asked for the </a:t>
            </a:r>
            <a:r>
              <a:rPr lang="en-US" b="1" u="sng" dirty="0"/>
              <a:t>epicenter distance</a:t>
            </a:r>
            <a:r>
              <a:rPr lang="en-US" dirty="0"/>
              <a:t> a P-wave or S-wave traveled for a given travel time:</a:t>
            </a:r>
          </a:p>
          <a:p>
            <a:pPr lvl="1"/>
            <a:r>
              <a:rPr lang="en-US" dirty="0" smtClean="0"/>
              <a:t>a) Go </a:t>
            </a:r>
            <a:r>
              <a:rPr lang="en-US" dirty="0"/>
              <a:t>to the travel time on the y-axis and go over to the correct curve,</a:t>
            </a:r>
          </a:p>
          <a:p>
            <a:pPr lvl="1"/>
            <a:r>
              <a:rPr lang="en-US" dirty="0" smtClean="0"/>
              <a:t>b) Go </a:t>
            </a:r>
            <a:r>
              <a:rPr lang="en-US" dirty="0"/>
              <a:t>down to the x-axis to determine the epicenter distance.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594" y="5023719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rial"/>
                <a:cs typeface="Arial"/>
              </a:rPr>
              <a:t>1,800 km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4786585" y="4711617"/>
            <a:ext cx="0" cy="1798649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35040" y="4711617"/>
            <a:ext cx="954996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965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4036" y="3618796"/>
            <a:ext cx="3152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</a:t>
            </a:r>
            <a:r>
              <a:rPr lang="en-US" sz="2000" b="1" dirty="0">
                <a:latin typeface="American Typewriter"/>
                <a:cs typeface="American Typewriter"/>
              </a:rPr>
              <a:t>8</a:t>
            </a:r>
            <a:r>
              <a:rPr lang="en-US" sz="2000" b="1" dirty="0" smtClean="0">
                <a:latin typeface="American Typewriter"/>
                <a:cs typeface="American Typewriter"/>
              </a:rPr>
              <a:t>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How far can </a:t>
            </a:r>
            <a:r>
              <a:rPr lang="en-US" sz="2000" b="1" dirty="0" smtClean="0">
                <a:solidFill>
                  <a:srgbClr val="0000FF"/>
                </a:solidFill>
              </a:rPr>
              <a:t>a P-wave </a:t>
            </a:r>
            <a:r>
              <a:rPr lang="en-US" sz="2000" b="1" dirty="0">
                <a:solidFill>
                  <a:srgbClr val="0000FF"/>
                </a:solidFill>
              </a:rPr>
              <a:t>travel in 6 minutes 40 seconds?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70118"/>
            <a:ext cx="346165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2) If </a:t>
            </a:r>
            <a:r>
              <a:rPr lang="en-US" dirty="0"/>
              <a:t>you are asked for the </a:t>
            </a:r>
            <a:r>
              <a:rPr lang="en-US" b="1" u="sng" dirty="0"/>
              <a:t>epicenter distance</a:t>
            </a:r>
            <a:r>
              <a:rPr lang="en-US" dirty="0"/>
              <a:t> a P-wave or S-wave traveled for a given travel time:</a:t>
            </a:r>
          </a:p>
          <a:p>
            <a:pPr lvl="1"/>
            <a:r>
              <a:rPr lang="en-US" dirty="0" smtClean="0"/>
              <a:t>a) Go </a:t>
            </a:r>
            <a:r>
              <a:rPr lang="en-US" dirty="0"/>
              <a:t>to the travel time on the y-axis and go over to the correct curve,</a:t>
            </a:r>
          </a:p>
          <a:p>
            <a:pPr lvl="1"/>
            <a:r>
              <a:rPr lang="en-US" dirty="0" smtClean="0"/>
              <a:t>b) Go </a:t>
            </a:r>
            <a:r>
              <a:rPr lang="en-US" dirty="0"/>
              <a:t>down to the x-axis to determine the epicenter distance.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594" y="5023719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rial"/>
                <a:cs typeface="Arial"/>
              </a:rPr>
              <a:t>3,700 km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5773480" y="4711617"/>
            <a:ext cx="0" cy="1809282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52854" y="4711617"/>
            <a:ext cx="1909993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306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heme/theme1.xml><?xml version="1.0" encoding="utf-8"?>
<a:theme xmlns:a="http://schemas.openxmlformats.org/drawingml/2006/main" name="Coder Scienc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Coder Science.thmx</Template>
  <TotalTime>98</TotalTime>
  <Words>2602</Words>
  <Application>Microsoft Office PowerPoint</Application>
  <PresentationFormat>On-screen Show (4:3)</PresentationFormat>
  <Paragraphs>181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Coder Science</vt:lpstr>
      <vt:lpstr>Worksheet –  Earthquake P-wave &amp; S-wave Travel Time Chart Tutorial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Worksheet –  Using the P-wave and S-wave Travel Time Chart</dc:title>
  <dc:creator>Coder Science</dc:creator>
  <cp:lastModifiedBy>Windows User</cp:lastModifiedBy>
  <cp:revision>46</cp:revision>
  <cp:lastPrinted>2015-03-27T15:55:52Z</cp:lastPrinted>
  <dcterms:created xsi:type="dcterms:W3CDTF">2015-03-21T19:25:57Z</dcterms:created>
  <dcterms:modified xsi:type="dcterms:W3CDTF">2015-04-24T17:17:35Z</dcterms:modified>
</cp:coreProperties>
</file>